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4" r:id="rId3"/>
    <p:sldId id="257" r:id="rId4"/>
    <p:sldId id="258" r:id="rId5"/>
    <p:sldId id="259" r:id="rId6"/>
    <p:sldId id="265" r:id="rId7"/>
    <p:sldId id="260" r:id="rId8"/>
    <p:sldId id="269" r:id="rId9"/>
    <p:sldId id="266" r:id="rId10"/>
    <p:sldId id="267" r:id="rId11"/>
    <p:sldId id="268"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64" autoAdjust="0"/>
  </p:normalViewPr>
  <p:slideViewPr>
    <p:cSldViewPr>
      <p:cViewPr varScale="1">
        <p:scale>
          <a:sx n="60" d="100"/>
          <a:sy n="60" d="100"/>
        </p:scale>
        <p:origin x="-92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01A80-DDCA-4156-8CDB-A1022CFDE0A0}"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3E091AF4-6CB8-AC4D-962E-C6D26ECE30A4}">
      <dgm:prSet/>
      <dgm:spPr/>
      <dgm:t>
        <a:bodyPr/>
        <a:lstStyle/>
        <a:p>
          <a:r>
            <a:rPr lang="en-US" dirty="0" smtClean="0"/>
            <a:t>Leveraging Digital Tools</a:t>
          </a:r>
          <a:endParaRPr lang="en-US" dirty="0"/>
        </a:p>
      </dgm:t>
    </dgm:pt>
    <dgm:pt modelId="{E941A2D9-2FA0-544D-A6B4-2B0581692855}" type="parTrans" cxnId="{E0B7377A-9AAE-164F-9488-F6ED2B2CD2FA}">
      <dgm:prSet/>
      <dgm:spPr/>
      <dgm:t>
        <a:bodyPr/>
        <a:lstStyle/>
        <a:p>
          <a:endParaRPr lang="en-US"/>
        </a:p>
      </dgm:t>
    </dgm:pt>
    <dgm:pt modelId="{B9B121AA-AA59-6C46-A86D-FE926F39692B}" type="sibTrans" cxnId="{E0B7377A-9AAE-164F-9488-F6ED2B2CD2FA}">
      <dgm:prSet/>
      <dgm:spPr/>
      <dgm:t>
        <a:bodyPr/>
        <a:lstStyle/>
        <a:p>
          <a:endParaRPr lang="en-US"/>
        </a:p>
      </dgm:t>
    </dgm:pt>
    <dgm:pt modelId="{488B0411-1CAD-DD49-9F94-C4AEEDCD0B3C}">
      <dgm:prSet/>
      <dgm:spPr/>
      <dgm:t>
        <a:bodyPr/>
        <a:lstStyle/>
        <a:p>
          <a:r>
            <a:rPr lang="en-US" dirty="0" smtClean="0"/>
            <a:t>Creating a Space for Thinking</a:t>
          </a:r>
          <a:endParaRPr lang="en-US" dirty="0"/>
        </a:p>
      </dgm:t>
    </dgm:pt>
    <dgm:pt modelId="{26B1954D-D3DC-344E-9A0B-3ACC4C2FC1D5}" type="parTrans" cxnId="{81449AB6-F255-4948-9ACB-2230BB923CF0}">
      <dgm:prSet/>
      <dgm:spPr/>
      <dgm:t>
        <a:bodyPr/>
        <a:lstStyle/>
        <a:p>
          <a:endParaRPr lang="en-US"/>
        </a:p>
      </dgm:t>
    </dgm:pt>
    <dgm:pt modelId="{6CB78BC3-4E9B-E044-8383-E94A4F2B2335}" type="sibTrans" cxnId="{81449AB6-F255-4948-9ACB-2230BB923CF0}">
      <dgm:prSet/>
      <dgm:spPr/>
      <dgm:t>
        <a:bodyPr/>
        <a:lstStyle/>
        <a:p>
          <a:endParaRPr lang="en-US"/>
        </a:p>
      </dgm:t>
    </dgm:pt>
    <dgm:pt modelId="{E93BAC39-E416-E54D-B6A2-4198CF82B005}">
      <dgm:prSet/>
      <dgm:spPr/>
      <dgm:t>
        <a:bodyPr/>
        <a:lstStyle/>
        <a:p>
          <a:r>
            <a:rPr lang="en-US" dirty="0" smtClean="0"/>
            <a:t>Making Use VALUE</a:t>
          </a:r>
          <a:endParaRPr lang="en-US" dirty="0"/>
        </a:p>
      </dgm:t>
    </dgm:pt>
    <dgm:pt modelId="{DB41A675-B859-7E4B-8E67-6A0503C89007}" type="parTrans" cxnId="{CBA1CB22-F849-9743-9ABB-874A9FA5670A}">
      <dgm:prSet/>
      <dgm:spPr/>
      <dgm:t>
        <a:bodyPr/>
        <a:lstStyle/>
        <a:p>
          <a:endParaRPr lang="en-US"/>
        </a:p>
      </dgm:t>
    </dgm:pt>
    <dgm:pt modelId="{CEFC25C5-7C20-F443-BEDE-08072595FACB}" type="sibTrans" cxnId="{CBA1CB22-F849-9743-9ABB-874A9FA5670A}">
      <dgm:prSet/>
      <dgm:spPr/>
      <dgm:t>
        <a:bodyPr/>
        <a:lstStyle/>
        <a:p>
          <a:endParaRPr lang="en-US"/>
        </a:p>
      </dgm:t>
    </dgm:pt>
    <dgm:pt modelId="{4441DB87-E7CA-8D48-97B3-0609017E1FB5}">
      <dgm:prSet phldrT="[Text]"/>
      <dgm:spPr/>
      <dgm:t>
        <a:bodyPr/>
        <a:lstStyle/>
        <a:p>
          <a:r>
            <a:rPr lang="en-US" smtClean="0"/>
            <a:t>A Student-Centered Collective Archive</a:t>
          </a:r>
          <a:endParaRPr lang="en-US"/>
        </a:p>
      </dgm:t>
    </dgm:pt>
    <dgm:pt modelId="{1DED2735-FAD3-544E-A952-9D39020DF613}" type="parTrans" cxnId="{0C51FDB8-2B67-124F-A8E6-CFE6D83ECB32}">
      <dgm:prSet/>
      <dgm:spPr/>
      <dgm:t>
        <a:bodyPr/>
        <a:lstStyle/>
        <a:p>
          <a:endParaRPr lang="en-US"/>
        </a:p>
      </dgm:t>
    </dgm:pt>
    <dgm:pt modelId="{6552E8AB-F2A2-A14E-9974-30473BFD3AB1}" type="sibTrans" cxnId="{0C51FDB8-2B67-124F-A8E6-CFE6D83ECB32}">
      <dgm:prSet/>
      <dgm:spPr/>
      <dgm:t>
        <a:bodyPr/>
        <a:lstStyle/>
        <a:p>
          <a:endParaRPr lang="en-US"/>
        </a:p>
      </dgm:t>
    </dgm:pt>
    <dgm:pt modelId="{72ACE9CA-2ADD-4FFF-BE17-1EF68E6700EB}" type="pres">
      <dgm:prSet presAssocID="{C1C01A80-DDCA-4156-8CDB-A1022CFDE0A0}" presName="matrix" presStyleCnt="0">
        <dgm:presLayoutVars>
          <dgm:chMax val="1"/>
          <dgm:dir/>
          <dgm:resizeHandles val="exact"/>
        </dgm:presLayoutVars>
      </dgm:prSet>
      <dgm:spPr/>
      <dgm:t>
        <a:bodyPr/>
        <a:lstStyle/>
        <a:p>
          <a:endParaRPr lang="en-US"/>
        </a:p>
      </dgm:t>
    </dgm:pt>
    <dgm:pt modelId="{1B093AD9-015E-43B6-AC10-A94E6F366FB9}" type="pres">
      <dgm:prSet presAssocID="{C1C01A80-DDCA-4156-8CDB-A1022CFDE0A0}" presName="diamond" presStyleLbl="bgShp" presStyleIdx="0" presStyleCnt="1"/>
      <dgm:spPr/>
    </dgm:pt>
    <dgm:pt modelId="{4A211BB0-F835-4E86-B266-18691425E5E9}" type="pres">
      <dgm:prSet presAssocID="{C1C01A80-DDCA-4156-8CDB-A1022CFDE0A0}" presName="quad1" presStyleLbl="node1" presStyleIdx="0" presStyleCnt="4">
        <dgm:presLayoutVars>
          <dgm:chMax val="0"/>
          <dgm:chPref val="0"/>
          <dgm:bulletEnabled val="1"/>
        </dgm:presLayoutVars>
      </dgm:prSet>
      <dgm:spPr/>
      <dgm:t>
        <a:bodyPr/>
        <a:lstStyle/>
        <a:p>
          <a:endParaRPr lang="en-US"/>
        </a:p>
      </dgm:t>
    </dgm:pt>
    <dgm:pt modelId="{C2B51BD5-5A4F-4365-A76C-D59BBBE62C86}" type="pres">
      <dgm:prSet presAssocID="{C1C01A80-DDCA-4156-8CDB-A1022CFDE0A0}" presName="quad2" presStyleLbl="node1" presStyleIdx="1" presStyleCnt="4" custLinFactNeighborX="-8722" custLinFactNeighborY="5183">
        <dgm:presLayoutVars>
          <dgm:chMax val="0"/>
          <dgm:chPref val="0"/>
          <dgm:bulletEnabled val="1"/>
        </dgm:presLayoutVars>
      </dgm:prSet>
      <dgm:spPr/>
      <dgm:t>
        <a:bodyPr/>
        <a:lstStyle/>
        <a:p>
          <a:endParaRPr lang="en-US"/>
        </a:p>
      </dgm:t>
    </dgm:pt>
    <dgm:pt modelId="{73A91614-9B3D-43BA-AA9F-AEAC86EAE993}" type="pres">
      <dgm:prSet presAssocID="{C1C01A80-DDCA-4156-8CDB-A1022CFDE0A0}" presName="quad3" presStyleLbl="node1" presStyleIdx="2" presStyleCnt="4">
        <dgm:presLayoutVars>
          <dgm:chMax val="0"/>
          <dgm:chPref val="0"/>
          <dgm:bulletEnabled val="1"/>
        </dgm:presLayoutVars>
      </dgm:prSet>
      <dgm:spPr/>
      <dgm:t>
        <a:bodyPr/>
        <a:lstStyle/>
        <a:p>
          <a:endParaRPr lang="en-US"/>
        </a:p>
      </dgm:t>
    </dgm:pt>
    <dgm:pt modelId="{F0A5EA68-263D-4FB7-B774-F68EEBE0AB0A}" type="pres">
      <dgm:prSet presAssocID="{C1C01A80-DDCA-4156-8CDB-A1022CFDE0A0}" presName="quad4" presStyleLbl="node1" presStyleIdx="3" presStyleCnt="4">
        <dgm:presLayoutVars>
          <dgm:chMax val="0"/>
          <dgm:chPref val="0"/>
          <dgm:bulletEnabled val="1"/>
        </dgm:presLayoutVars>
      </dgm:prSet>
      <dgm:spPr/>
      <dgm:t>
        <a:bodyPr/>
        <a:lstStyle/>
        <a:p>
          <a:endParaRPr lang="en-US"/>
        </a:p>
      </dgm:t>
    </dgm:pt>
  </dgm:ptLst>
  <dgm:cxnLst>
    <dgm:cxn modelId="{E0E2686E-3295-6840-BFE1-2792811731A1}" type="presOf" srcId="{E93BAC39-E416-E54D-B6A2-4198CF82B005}" destId="{73A91614-9B3D-43BA-AA9F-AEAC86EAE993}" srcOrd="0" destOrd="0" presId="urn:microsoft.com/office/officeart/2005/8/layout/matrix3"/>
    <dgm:cxn modelId="{81449AB6-F255-4948-9ACB-2230BB923CF0}" srcId="{C1C01A80-DDCA-4156-8CDB-A1022CFDE0A0}" destId="{488B0411-1CAD-DD49-9F94-C4AEEDCD0B3C}" srcOrd="1" destOrd="0" parTransId="{26B1954D-D3DC-344E-9A0B-3ACC4C2FC1D5}" sibTransId="{6CB78BC3-4E9B-E044-8383-E94A4F2B2335}"/>
    <dgm:cxn modelId="{085B5971-CDCE-9445-8644-70B6F638FE9C}" type="presOf" srcId="{488B0411-1CAD-DD49-9F94-C4AEEDCD0B3C}" destId="{C2B51BD5-5A4F-4365-A76C-D59BBBE62C86}" srcOrd="0" destOrd="0" presId="urn:microsoft.com/office/officeart/2005/8/layout/matrix3"/>
    <dgm:cxn modelId="{CBA1CB22-F849-9743-9ABB-874A9FA5670A}" srcId="{C1C01A80-DDCA-4156-8CDB-A1022CFDE0A0}" destId="{E93BAC39-E416-E54D-B6A2-4198CF82B005}" srcOrd="2" destOrd="0" parTransId="{DB41A675-B859-7E4B-8E67-6A0503C89007}" sibTransId="{CEFC25C5-7C20-F443-BEDE-08072595FACB}"/>
    <dgm:cxn modelId="{E0B7377A-9AAE-164F-9488-F6ED2B2CD2FA}" srcId="{C1C01A80-DDCA-4156-8CDB-A1022CFDE0A0}" destId="{3E091AF4-6CB8-AC4D-962E-C6D26ECE30A4}" srcOrd="0" destOrd="0" parTransId="{E941A2D9-2FA0-544D-A6B4-2B0581692855}" sibTransId="{B9B121AA-AA59-6C46-A86D-FE926F39692B}"/>
    <dgm:cxn modelId="{0C51FDB8-2B67-124F-A8E6-CFE6D83ECB32}" srcId="{C1C01A80-DDCA-4156-8CDB-A1022CFDE0A0}" destId="{4441DB87-E7CA-8D48-97B3-0609017E1FB5}" srcOrd="3" destOrd="0" parTransId="{1DED2735-FAD3-544E-A952-9D39020DF613}" sibTransId="{6552E8AB-F2A2-A14E-9974-30473BFD3AB1}"/>
    <dgm:cxn modelId="{0F292F2C-3F15-6B4A-95B7-E7515694E0B5}" type="presOf" srcId="{3E091AF4-6CB8-AC4D-962E-C6D26ECE30A4}" destId="{4A211BB0-F835-4E86-B266-18691425E5E9}" srcOrd="0" destOrd="0" presId="urn:microsoft.com/office/officeart/2005/8/layout/matrix3"/>
    <dgm:cxn modelId="{259B40E5-851A-8D48-B3F5-E4899BBE62FB}" type="presOf" srcId="{4441DB87-E7CA-8D48-97B3-0609017E1FB5}" destId="{F0A5EA68-263D-4FB7-B774-F68EEBE0AB0A}" srcOrd="0" destOrd="0" presId="urn:microsoft.com/office/officeart/2005/8/layout/matrix3"/>
    <dgm:cxn modelId="{41646B9F-B3A1-4A89-8D9A-012530AF63D7}" type="presOf" srcId="{C1C01A80-DDCA-4156-8CDB-A1022CFDE0A0}" destId="{72ACE9CA-2ADD-4FFF-BE17-1EF68E6700EB}" srcOrd="0" destOrd="0" presId="urn:microsoft.com/office/officeart/2005/8/layout/matrix3"/>
    <dgm:cxn modelId="{931E2668-B579-40F1-8A04-F4357E5A4EA2}" type="presParOf" srcId="{72ACE9CA-2ADD-4FFF-BE17-1EF68E6700EB}" destId="{1B093AD9-015E-43B6-AC10-A94E6F366FB9}" srcOrd="0" destOrd="0" presId="urn:microsoft.com/office/officeart/2005/8/layout/matrix3"/>
    <dgm:cxn modelId="{BDA9D5E8-158C-4698-A4FE-0081CBE49042}" type="presParOf" srcId="{72ACE9CA-2ADD-4FFF-BE17-1EF68E6700EB}" destId="{4A211BB0-F835-4E86-B266-18691425E5E9}" srcOrd="1" destOrd="0" presId="urn:microsoft.com/office/officeart/2005/8/layout/matrix3"/>
    <dgm:cxn modelId="{3CE3BA39-91F8-4D90-8F98-0CFF49B92B2E}" type="presParOf" srcId="{72ACE9CA-2ADD-4FFF-BE17-1EF68E6700EB}" destId="{C2B51BD5-5A4F-4365-A76C-D59BBBE62C86}" srcOrd="2" destOrd="0" presId="urn:microsoft.com/office/officeart/2005/8/layout/matrix3"/>
    <dgm:cxn modelId="{D24A423C-10A9-495D-B694-7748C730FF0C}" type="presParOf" srcId="{72ACE9CA-2ADD-4FFF-BE17-1EF68E6700EB}" destId="{73A91614-9B3D-43BA-AA9F-AEAC86EAE993}" srcOrd="3" destOrd="0" presId="urn:microsoft.com/office/officeart/2005/8/layout/matrix3"/>
    <dgm:cxn modelId="{C7654A38-1CD2-4E24-B57D-B8FCD451B324}" type="presParOf" srcId="{72ACE9CA-2ADD-4FFF-BE17-1EF68E6700EB}" destId="{F0A5EA68-263D-4FB7-B774-F68EEBE0AB0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simple4" qsCatId="simple" csTypeId="urn:microsoft.com/office/officeart/2005/8/colors/accent4_2" csCatId="accent4" phldr="1"/>
      <dgm:spPr/>
      <dgm:t>
        <a:bodyPr/>
        <a:lstStyle/>
        <a:p>
          <a:endParaRPr lang="en-US"/>
        </a:p>
      </dgm:t>
    </dgm:pt>
    <dgm:pt modelId="{AC3E7205-C590-4C12-9D02-2D2D91E25E73}">
      <dgm:prSet phldrT="[Text]"/>
      <dgm:spPr/>
      <dgm:t>
        <a:bodyPr/>
        <a:lstStyle/>
        <a:p>
          <a:r>
            <a:rPr lang="en-US" dirty="0" smtClean="0"/>
            <a:t>Reader/User</a:t>
          </a:r>
          <a:endParaRPr lang="en-US" dirty="0"/>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C86AF644-A202-465B-986C-F66F4C0A09FE}">
      <dgm:prSet phldrT="[Text]"/>
      <dgm:spPr/>
      <dgm:t>
        <a:bodyPr/>
        <a:lstStyle/>
        <a:p>
          <a:r>
            <a:rPr lang="en-US" dirty="0" smtClean="0"/>
            <a:t>Hypertext</a:t>
          </a:r>
          <a:endParaRPr lang="en-US" dirty="0"/>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BF668C45-BAE1-2343-B66B-C58BFB6D9EA2}">
      <dgm:prSet phldrT="[Text]"/>
      <dgm:spPr/>
      <dgm:t>
        <a:bodyPr/>
        <a:lstStyle/>
        <a:p>
          <a:r>
            <a:rPr lang="en-US" dirty="0" smtClean="0"/>
            <a:t>Context</a:t>
          </a:r>
          <a:endParaRPr lang="en-US" dirty="0"/>
        </a:p>
      </dgm:t>
    </dgm:pt>
    <dgm:pt modelId="{39473988-C67D-304D-AC17-CED79E0CD455}" type="parTrans" cxnId="{ECC23C90-1348-9548-A90D-9E8D7FE7AF45}">
      <dgm:prSet/>
      <dgm:spPr/>
      <dgm:t>
        <a:bodyPr/>
        <a:lstStyle/>
        <a:p>
          <a:endParaRPr lang="en-US"/>
        </a:p>
      </dgm:t>
    </dgm:pt>
    <dgm:pt modelId="{B90F42F0-207D-FA4D-8DA3-539B927392C6}" type="sibTrans" cxnId="{ECC23C90-1348-9548-A90D-9E8D7FE7AF45}">
      <dgm:prSet/>
      <dgm:spPr/>
      <dgm:t>
        <a:bodyPr/>
        <a:lstStyle/>
        <a:p>
          <a:endParaRPr lang="en-US"/>
        </a:p>
      </dgm:t>
    </dgm:pt>
    <dgm:pt modelId="{3B9999BB-0274-F841-9659-1044F3218F19}">
      <dgm:prSet phldrT="[Text]"/>
      <dgm:spPr/>
      <dgm:t>
        <a:bodyPr/>
        <a:lstStyle/>
        <a:p>
          <a:r>
            <a:rPr lang="en-US" dirty="0" smtClean="0"/>
            <a:t>Text</a:t>
          </a:r>
          <a:endParaRPr lang="en-US" dirty="0"/>
        </a:p>
      </dgm:t>
    </dgm:pt>
    <dgm:pt modelId="{7BA08C32-706E-9348-B374-18C37E86D9DE}" type="parTrans" cxnId="{19FBA6CF-1BF3-2E46-B282-631B9F3D33CE}">
      <dgm:prSet/>
      <dgm:spPr/>
      <dgm:t>
        <a:bodyPr/>
        <a:lstStyle/>
        <a:p>
          <a:endParaRPr lang="en-US"/>
        </a:p>
      </dgm:t>
    </dgm:pt>
    <dgm:pt modelId="{481D9F3B-B7C2-D343-926D-8A11DB0DBB5F}" type="sibTrans" cxnId="{19FBA6CF-1BF3-2E46-B282-631B9F3D33CE}">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20237A9F-CA42-A840-BAD7-39EB1CD7FDA9}" type="pres">
      <dgm:prSet presAssocID="{AC3E7205-C590-4C12-9D02-2D2D91E25E73}" presName="centerShape" presStyleLbl="node0" presStyleIdx="0" presStyleCnt="1"/>
      <dgm:spPr/>
      <dgm:t>
        <a:bodyPr/>
        <a:lstStyle/>
        <a:p>
          <a:endParaRPr lang="en-US"/>
        </a:p>
      </dgm:t>
    </dgm:pt>
    <dgm:pt modelId="{4F809516-BB13-5B48-972F-E2EE9394867C}" type="pres">
      <dgm:prSet presAssocID="{BF668C45-BAE1-2343-B66B-C58BFB6D9EA2}" presName="node" presStyleLbl="node1" presStyleIdx="0" presStyleCnt="3">
        <dgm:presLayoutVars>
          <dgm:bulletEnabled val="1"/>
        </dgm:presLayoutVars>
      </dgm:prSet>
      <dgm:spPr/>
      <dgm:t>
        <a:bodyPr/>
        <a:lstStyle/>
        <a:p>
          <a:endParaRPr lang="en-US"/>
        </a:p>
      </dgm:t>
    </dgm:pt>
    <dgm:pt modelId="{BE19FA68-DC06-6742-AC5E-5AAF1E9BDF74}" type="pres">
      <dgm:prSet presAssocID="{BF668C45-BAE1-2343-B66B-C58BFB6D9EA2}" presName="dummy" presStyleCnt="0"/>
      <dgm:spPr/>
    </dgm:pt>
    <dgm:pt modelId="{06058950-49BB-1548-A23C-F8E8893DA0C1}" type="pres">
      <dgm:prSet presAssocID="{B90F42F0-207D-FA4D-8DA3-539B927392C6}" presName="sibTrans" presStyleLbl="sibTrans2D1" presStyleIdx="0" presStyleCnt="3"/>
      <dgm:spPr/>
      <dgm:t>
        <a:bodyPr/>
        <a:lstStyle/>
        <a:p>
          <a:endParaRPr lang="en-US"/>
        </a:p>
      </dgm:t>
    </dgm:pt>
    <dgm:pt modelId="{585FE9A8-D8F9-48B3-BD89-BCB8D40C3B62}" type="pres">
      <dgm:prSet presAssocID="{C86AF644-A202-465B-986C-F66F4C0A09FE}" presName="node" presStyleLbl="node1" presStyleIdx="1" presStyleCnt="3">
        <dgm:presLayoutVars>
          <dgm:bulletEnabled val="1"/>
        </dgm:presLayoutVars>
      </dgm:prSet>
      <dgm:spPr/>
      <dgm:t>
        <a:bodyPr/>
        <a:lstStyle/>
        <a:p>
          <a:endParaRPr lang="en-US"/>
        </a:p>
      </dgm:t>
    </dgm:pt>
    <dgm:pt modelId="{61A87214-CB21-4889-AF91-57B4116DD7F6}" type="pres">
      <dgm:prSet presAssocID="{C86AF644-A202-465B-986C-F66F4C0A09FE}" presName="dummy" presStyleCnt="0"/>
      <dgm:spPr/>
    </dgm:pt>
    <dgm:pt modelId="{607E6A0A-3655-4CA6-91D8-44B285A4941A}" type="pres">
      <dgm:prSet presAssocID="{FD225BFA-EC92-4709-8193-75F266C9714F}" presName="sibTrans" presStyleLbl="sibTrans2D1" presStyleIdx="1" presStyleCnt="3"/>
      <dgm:spPr/>
      <dgm:t>
        <a:bodyPr/>
        <a:lstStyle/>
        <a:p>
          <a:endParaRPr lang="en-US"/>
        </a:p>
      </dgm:t>
    </dgm:pt>
    <dgm:pt modelId="{5BF6B773-8B63-CB45-9AF0-F879DAF929B0}" type="pres">
      <dgm:prSet presAssocID="{3B9999BB-0274-F841-9659-1044F3218F19}" presName="node" presStyleLbl="node1" presStyleIdx="2" presStyleCnt="3">
        <dgm:presLayoutVars>
          <dgm:bulletEnabled val="1"/>
        </dgm:presLayoutVars>
      </dgm:prSet>
      <dgm:spPr/>
      <dgm:t>
        <a:bodyPr/>
        <a:lstStyle/>
        <a:p>
          <a:endParaRPr lang="en-US"/>
        </a:p>
      </dgm:t>
    </dgm:pt>
    <dgm:pt modelId="{D327D957-454A-5B4D-8AF0-8789215A14C1}" type="pres">
      <dgm:prSet presAssocID="{3B9999BB-0274-F841-9659-1044F3218F19}" presName="dummy" presStyleCnt="0"/>
      <dgm:spPr/>
    </dgm:pt>
    <dgm:pt modelId="{E74E34E3-5700-1943-9A86-E2749248B694}" type="pres">
      <dgm:prSet presAssocID="{481D9F3B-B7C2-D343-926D-8A11DB0DBB5F}" presName="sibTrans" presStyleLbl="sibTrans2D1" presStyleIdx="2" presStyleCnt="3"/>
      <dgm:spPr/>
      <dgm:t>
        <a:bodyPr/>
        <a:lstStyle/>
        <a:p>
          <a:endParaRPr lang="en-US"/>
        </a:p>
      </dgm:t>
    </dgm:pt>
  </dgm:ptLst>
  <dgm:cxnLst>
    <dgm:cxn modelId="{8EB08E79-BFD0-8B43-81E8-FA25E3D34AF0}" type="presOf" srcId="{BF668C45-BAE1-2343-B66B-C58BFB6D9EA2}" destId="{4F809516-BB13-5B48-972F-E2EE9394867C}" srcOrd="0" destOrd="0" presId="urn:microsoft.com/office/officeart/2005/8/layout/radial6"/>
    <dgm:cxn modelId="{BF8158A4-8B32-4E47-834E-6682E5532E04}" type="presOf" srcId="{481D9F3B-B7C2-D343-926D-8A11DB0DBB5F}" destId="{E74E34E3-5700-1943-9A86-E2749248B694}" srcOrd="0" destOrd="0" presId="urn:microsoft.com/office/officeart/2005/8/layout/radial6"/>
    <dgm:cxn modelId="{BB425276-CA47-2A40-9203-F1C893D16E5E}" type="presOf" srcId="{B90F42F0-207D-FA4D-8DA3-539B927392C6}" destId="{06058950-49BB-1548-A23C-F8E8893DA0C1}" srcOrd="0" destOrd="0" presId="urn:microsoft.com/office/officeart/2005/8/layout/radial6"/>
    <dgm:cxn modelId="{A8AB228C-BD93-45BD-90E4-429A3AD26D74}" type="presOf" srcId="{C86AF644-A202-465B-986C-F66F4C0A09FE}" destId="{585FE9A8-D8F9-48B3-BD89-BCB8D40C3B62}" srcOrd="0" destOrd="0" presId="urn:microsoft.com/office/officeart/2005/8/layout/radial6"/>
    <dgm:cxn modelId="{A154A5B9-5EC8-471A-96F8-FE21466BD2C0}" srcId="{AC3E7205-C590-4C12-9D02-2D2D91E25E73}" destId="{C86AF644-A202-465B-986C-F66F4C0A09FE}" srcOrd="1" destOrd="0" parTransId="{C779C0AF-D271-4A58-BB19-C35BD8C60CE1}" sibTransId="{FD225BFA-EC92-4709-8193-75F266C9714F}"/>
    <dgm:cxn modelId="{11189DA0-8563-5A4A-B555-C7A54199844B}" type="presOf" srcId="{3B9999BB-0274-F841-9659-1044F3218F19}" destId="{5BF6B773-8B63-CB45-9AF0-F879DAF929B0}" srcOrd="0" destOrd="0" presId="urn:microsoft.com/office/officeart/2005/8/layout/radial6"/>
    <dgm:cxn modelId="{D52DBB4B-8AF8-4817-A23C-9CC9E10AB301}" type="presOf" srcId="{78A7C5B0-5227-4C8B-AA01-92D448A818AF}" destId="{DA4DB111-7C98-44ED-BC7C-C91D7DDAE81E}" srcOrd="0" destOrd="0" presId="urn:microsoft.com/office/officeart/2005/8/layout/radial6"/>
    <dgm:cxn modelId="{8C4FA2D3-5329-4E2F-9144-E75945531BEF}" type="presOf" srcId="{FD225BFA-EC92-4709-8193-75F266C9714F}" destId="{607E6A0A-3655-4CA6-91D8-44B285A4941A}" srcOrd="0" destOrd="0" presId="urn:microsoft.com/office/officeart/2005/8/layout/radial6"/>
    <dgm:cxn modelId="{ECC23C90-1348-9548-A90D-9E8D7FE7AF45}" srcId="{AC3E7205-C590-4C12-9D02-2D2D91E25E73}" destId="{BF668C45-BAE1-2343-B66B-C58BFB6D9EA2}" srcOrd="0" destOrd="0" parTransId="{39473988-C67D-304D-AC17-CED79E0CD455}" sibTransId="{B90F42F0-207D-FA4D-8DA3-539B927392C6}"/>
    <dgm:cxn modelId="{19FBA6CF-1BF3-2E46-B282-631B9F3D33CE}" srcId="{AC3E7205-C590-4C12-9D02-2D2D91E25E73}" destId="{3B9999BB-0274-F841-9659-1044F3218F19}" srcOrd="2" destOrd="0" parTransId="{7BA08C32-706E-9348-B374-18C37E86D9DE}" sibTransId="{481D9F3B-B7C2-D343-926D-8A11DB0DBB5F}"/>
    <dgm:cxn modelId="{8299F7E3-90FC-E047-A01B-6AD50D89A8D1}" type="presOf" srcId="{AC3E7205-C590-4C12-9D02-2D2D91E25E73}" destId="{20237A9F-CA42-A840-BAD7-39EB1CD7FDA9}" srcOrd="0" destOrd="0" presId="urn:microsoft.com/office/officeart/2005/8/layout/radial6"/>
    <dgm:cxn modelId="{3417AD69-EAA2-43F0-8528-859C472288BF}" srcId="{78A7C5B0-5227-4C8B-AA01-92D448A818AF}" destId="{AC3E7205-C590-4C12-9D02-2D2D91E25E73}" srcOrd="0" destOrd="0" parTransId="{C72E16C8-A3A3-4D61-BA9F-136C8BBE749A}" sibTransId="{188A0AD8-3361-466A-980F-FD629CABEA5D}"/>
    <dgm:cxn modelId="{288C9210-DF38-6B40-AEAE-171ED2BC4D20}" type="presParOf" srcId="{DA4DB111-7C98-44ED-BC7C-C91D7DDAE81E}" destId="{20237A9F-CA42-A840-BAD7-39EB1CD7FDA9}" srcOrd="0" destOrd="0" presId="urn:microsoft.com/office/officeart/2005/8/layout/radial6"/>
    <dgm:cxn modelId="{E3BD9ADF-303B-D342-A23E-6346112ACA5C}" type="presParOf" srcId="{DA4DB111-7C98-44ED-BC7C-C91D7DDAE81E}" destId="{4F809516-BB13-5B48-972F-E2EE9394867C}" srcOrd="1" destOrd="0" presId="urn:microsoft.com/office/officeart/2005/8/layout/radial6"/>
    <dgm:cxn modelId="{0073B48C-54C5-C44B-847A-1ECA097B08CD}" type="presParOf" srcId="{DA4DB111-7C98-44ED-BC7C-C91D7DDAE81E}" destId="{BE19FA68-DC06-6742-AC5E-5AAF1E9BDF74}" srcOrd="2" destOrd="0" presId="urn:microsoft.com/office/officeart/2005/8/layout/radial6"/>
    <dgm:cxn modelId="{811AC06E-1FE1-A042-A2AF-2FA452353A13}" type="presParOf" srcId="{DA4DB111-7C98-44ED-BC7C-C91D7DDAE81E}" destId="{06058950-49BB-1548-A23C-F8E8893DA0C1}" srcOrd="3" destOrd="0" presId="urn:microsoft.com/office/officeart/2005/8/layout/radial6"/>
    <dgm:cxn modelId="{9D804833-CD34-40D1-A08E-EF3CC996106C}" type="presParOf" srcId="{DA4DB111-7C98-44ED-BC7C-C91D7DDAE81E}" destId="{585FE9A8-D8F9-48B3-BD89-BCB8D40C3B62}" srcOrd="4" destOrd="0" presId="urn:microsoft.com/office/officeart/2005/8/layout/radial6"/>
    <dgm:cxn modelId="{C8DBCAEA-395B-4DF6-8E94-678DB39E0B4D}" type="presParOf" srcId="{DA4DB111-7C98-44ED-BC7C-C91D7DDAE81E}" destId="{61A87214-CB21-4889-AF91-57B4116DD7F6}" srcOrd="5" destOrd="0" presId="urn:microsoft.com/office/officeart/2005/8/layout/radial6"/>
    <dgm:cxn modelId="{6FD1CA90-1B04-4197-A9BD-3EF721CE2B4E}" type="presParOf" srcId="{DA4DB111-7C98-44ED-BC7C-C91D7DDAE81E}" destId="{607E6A0A-3655-4CA6-91D8-44B285A4941A}" srcOrd="6" destOrd="0" presId="urn:microsoft.com/office/officeart/2005/8/layout/radial6"/>
    <dgm:cxn modelId="{3CD09CB9-46B3-6A4F-9266-EE4201A78BEC}" type="presParOf" srcId="{DA4DB111-7C98-44ED-BC7C-C91D7DDAE81E}" destId="{5BF6B773-8B63-CB45-9AF0-F879DAF929B0}" srcOrd="7" destOrd="0" presId="urn:microsoft.com/office/officeart/2005/8/layout/radial6"/>
    <dgm:cxn modelId="{E628CD82-170E-BA4A-8038-ACF53ED6F380}" type="presParOf" srcId="{DA4DB111-7C98-44ED-BC7C-C91D7DDAE81E}" destId="{D327D957-454A-5B4D-8AF0-8789215A14C1}" srcOrd="8" destOrd="0" presId="urn:microsoft.com/office/officeart/2005/8/layout/radial6"/>
    <dgm:cxn modelId="{3CFA365F-3FBE-8C47-91BC-CC4DF4D2C6A9}" type="presParOf" srcId="{DA4DB111-7C98-44ED-BC7C-C91D7DDAE81E}" destId="{E74E34E3-5700-1943-9A86-E2749248B69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1C97F8-6948-4E48-B054-2FE8A4A246DC}" type="doc">
      <dgm:prSet loTypeId="urn:microsoft.com/office/officeart/2005/8/layout/gear1" loCatId="cycle" qsTypeId="urn:microsoft.com/office/officeart/2005/8/quickstyle/simple4" qsCatId="simple" csTypeId="urn:microsoft.com/office/officeart/2005/8/colors/colorful1" csCatId="colorful" phldr="1"/>
      <dgm:spPr/>
    </dgm:pt>
    <dgm:pt modelId="{5F74AB2D-BE75-4095-A9F9-2F67BF3E8736}">
      <dgm:prSet phldrT="[Text]"/>
      <dgm:spPr/>
      <dgm:t>
        <a:bodyPr/>
        <a:lstStyle/>
        <a:p>
          <a:r>
            <a:rPr lang="en-US" dirty="0" smtClean="0"/>
            <a:t>Project Goals</a:t>
          </a:r>
          <a:endParaRPr lang="en-US" dirty="0"/>
        </a:p>
      </dgm:t>
    </dgm:pt>
    <dgm:pt modelId="{D4878F5B-BBC6-44B8-AB30-E598CE2D0466}" type="parTrans" cxnId="{5DA26837-6DE2-4BE5-964D-D4EA0FEB7050}">
      <dgm:prSet/>
      <dgm:spPr/>
      <dgm:t>
        <a:bodyPr/>
        <a:lstStyle/>
        <a:p>
          <a:endParaRPr lang="en-US"/>
        </a:p>
      </dgm:t>
    </dgm:pt>
    <dgm:pt modelId="{8C5F543C-ACCA-4BC5-B11D-0C2B2812F8C3}" type="sibTrans" cxnId="{5DA26837-6DE2-4BE5-964D-D4EA0FEB7050}">
      <dgm:prSet/>
      <dgm:spPr/>
      <dgm:t>
        <a:bodyPr/>
        <a:lstStyle/>
        <a:p>
          <a:endParaRPr lang="en-US"/>
        </a:p>
      </dgm:t>
    </dgm:pt>
    <dgm:pt modelId="{40FC4BAE-9554-43DD-B61C-7E5ABC7A4E29}">
      <dgm:prSet phldrT="[Text]"/>
      <dgm:spPr/>
      <dgm:t>
        <a:bodyPr/>
        <a:lstStyle/>
        <a:p>
          <a:r>
            <a:rPr lang="en-US" dirty="0" smtClean="0"/>
            <a:t>Students</a:t>
          </a:r>
          <a:endParaRPr lang="en-US" dirty="0"/>
        </a:p>
      </dgm:t>
    </dgm:pt>
    <dgm:pt modelId="{D16F7F21-5C98-4236-B921-367635CE3CB8}" type="parTrans" cxnId="{CEC2EB48-B38F-4FCE-A2B8-2A3BCEE163D5}">
      <dgm:prSet/>
      <dgm:spPr/>
      <dgm:t>
        <a:bodyPr/>
        <a:lstStyle/>
        <a:p>
          <a:endParaRPr lang="en-US"/>
        </a:p>
      </dgm:t>
    </dgm:pt>
    <dgm:pt modelId="{0DD345F7-D25D-45CF-B416-DC70421975D6}" type="sibTrans" cxnId="{CEC2EB48-B38F-4FCE-A2B8-2A3BCEE163D5}">
      <dgm:prSet/>
      <dgm:spPr/>
      <dgm:t>
        <a:bodyPr/>
        <a:lstStyle/>
        <a:p>
          <a:endParaRPr lang="en-US"/>
        </a:p>
      </dgm:t>
    </dgm:pt>
    <dgm:pt modelId="{80F1F3F4-DB5F-45E8-9BA1-F12FEA266516}">
      <dgm:prSet phldrT="[Text]"/>
      <dgm:spPr/>
      <dgm:t>
        <a:bodyPr/>
        <a:lstStyle/>
        <a:p>
          <a:r>
            <a:rPr lang="en-US" dirty="0" smtClean="0"/>
            <a:t>Interests</a:t>
          </a:r>
          <a:endParaRPr lang="en-US" dirty="0"/>
        </a:p>
      </dgm:t>
    </dgm:pt>
    <dgm:pt modelId="{4E9BBBBB-FFB1-43CA-A581-7196EA3E72BC}" type="parTrans" cxnId="{5BF3DCE9-74FD-4726-9FBD-6BDD89BC8E8E}">
      <dgm:prSet/>
      <dgm:spPr/>
      <dgm:t>
        <a:bodyPr/>
        <a:lstStyle/>
        <a:p>
          <a:endParaRPr lang="en-US"/>
        </a:p>
      </dgm:t>
    </dgm:pt>
    <dgm:pt modelId="{88F16F48-A404-426B-B8DC-226F7574F915}" type="sibTrans" cxnId="{5BF3DCE9-74FD-4726-9FBD-6BDD89BC8E8E}">
      <dgm:prSet/>
      <dgm:spPr/>
      <dgm:t>
        <a:bodyPr/>
        <a:lstStyle/>
        <a:p>
          <a:endParaRPr lang="en-US"/>
        </a:p>
      </dgm:t>
    </dgm:pt>
    <dgm:pt modelId="{1443F633-AD14-4064-81B3-09A365469148}" type="pres">
      <dgm:prSet presAssocID="{0E1C97F8-6948-4E48-B054-2FE8A4A246DC}" presName="composite" presStyleCnt="0">
        <dgm:presLayoutVars>
          <dgm:chMax val="3"/>
          <dgm:animLvl val="lvl"/>
          <dgm:resizeHandles val="exact"/>
        </dgm:presLayoutVars>
      </dgm:prSet>
      <dgm:spPr/>
    </dgm:pt>
    <dgm:pt modelId="{02416898-003B-47FB-A816-2552670B387F}" type="pres">
      <dgm:prSet presAssocID="{5F74AB2D-BE75-4095-A9F9-2F67BF3E8736}" presName="gear1" presStyleLbl="node1" presStyleIdx="0" presStyleCnt="3">
        <dgm:presLayoutVars>
          <dgm:chMax val="1"/>
          <dgm:bulletEnabled val="1"/>
        </dgm:presLayoutVars>
      </dgm:prSet>
      <dgm:spPr/>
      <dgm:t>
        <a:bodyPr/>
        <a:lstStyle/>
        <a:p>
          <a:endParaRPr lang="en-US"/>
        </a:p>
      </dgm:t>
    </dgm:pt>
    <dgm:pt modelId="{B60383D9-40F0-4D38-A4FE-ACA1D5F1DD0D}" type="pres">
      <dgm:prSet presAssocID="{5F74AB2D-BE75-4095-A9F9-2F67BF3E8736}" presName="gear1srcNode" presStyleLbl="node1" presStyleIdx="0" presStyleCnt="3"/>
      <dgm:spPr/>
      <dgm:t>
        <a:bodyPr/>
        <a:lstStyle/>
        <a:p>
          <a:endParaRPr lang="en-US"/>
        </a:p>
      </dgm:t>
    </dgm:pt>
    <dgm:pt modelId="{BFD10B66-4C2A-474D-9C35-3B2B12E0A153}" type="pres">
      <dgm:prSet presAssocID="{5F74AB2D-BE75-4095-A9F9-2F67BF3E8736}" presName="gear1dstNode" presStyleLbl="node1" presStyleIdx="0" presStyleCnt="3"/>
      <dgm:spPr/>
      <dgm:t>
        <a:bodyPr/>
        <a:lstStyle/>
        <a:p>
          <a:endParaRPr lang="en-US"/>
        </a:p>
      </dgm:t>
    </dgm:pt>
    <dgm:pt modelId="{E5198C07-5BA3-48B4-8DA8-BB3C63451B9B}" type="pres">
      <dgm:prSet presAssocID="{40FC4BAE-9554-43DD-B61C-7E5ABC7A4E29}" presName="gear2" presStyleLbl="node1" presStyleIdx="1" presStyleCnt="3">
        <dgm:presLayoutVars>
          <dgm:chMax val="1"/>
          <dgm:bulletEnabled val="1"/>
        </dgm:presLayoutVars>
      </dgm:prSet>
      <dgm:spPr/>
      <dgm:t>
        <a:bodyPr/>
        <a:lstStyle/>
        <a:p>
          <a:endParaRPr lang="en-US"/>
        </a:p>
      </dgm:t>
    </dgm:pt>
    <dgm:pt modelId="{B1C31940-6625-41B9-8C03-51BA0A55DC4F}" type="pres">
      <dgm:prSet presAssocID="{40FC4BAE-9554-43DD-B61C-7E5ABC7A4E29}" presName="gear2srcNode" presStyleLbl="node1" presStyleIdx="1" presStyleCnt="3"/>
      <dgm:spPr/>
      <dgm:t>
        <a:bodyPr/>
        <a:lstStyle/>
        <a:p>
          <a:endParaRPr lang="en-US"/>
        </a:p>
      </dgm:t>
    </dgm:pt>
    <dgm:pt modelId="{7AA15EAB-9A1D-4B4E-9865-3EE979A87D92}" type="pres">
      <dgm:prSet presAssocID="{40FC4BAE-9554-43DD-B61C-7E5ABC7A4E29}" presName="gear2dstNode" presStyleLbl="node1" presStyleIdx="1" presStyleCnt="3"/>
      <dgm:spPr/>
      <dgm:t>
        <a:bodyPr/>
        <a:lstStyle/>
        <a:p>
          <a:endParaRPr lang="en-US"/>
        </a:p>
      </dgm:t>
    </dgm:pt>
    <dgm:pt modelId="{BD2A0860-83DC-46E8-897B-278C568FA30F}" type="pres">
      <dgm:prSet presAssocID="{80F1F3F4-DB5F-45E8-9BA1-F12FEA266516}" presName="gear3" presStyleLbl="node1" presStyleIdx="2" presStyleCnt="3"/>
      <dgm:spPr/>
      <dgm:t>
        <a:bodyPr/>
        <a:lstStyle/>
        <a:p>
          <a:endParaRPr lang="en-US"/>
        </a:p>
      </dgm:t>
    </dgm:pt>
    <dgm:pt modelId="{DA2C9449-9261-491F-970E-39F7BEFBBFDC}" type="pres">
      <dgm:prSet presAssocID="{80F1F3F4-DB5F-45E8-9BA1-F12FEA266516}" presName="gear3tx" presStyleLbl="node1" presStyleIdx="2" presStyleCnt="3">
        <dgm:presLayoutVars>
          <dgm:chMax val="1"/>
          <dgm:bulletEnabled val="1"/>
        </dgm:presLayoutVars>
      </dgm:prSet>
      <dgm:spPr/>
      <dgm:t>
        <a:bodyPr/>
        <a:lstStyle/>
        <a:p>
          <a:endParaRPr lang="en-US"/>
        </a:p>
      </dgm:t>
    </dgm:pt>
    <dgm:pt modelId="{0D444996-AEAD-4A95-98DF-C6C9A9567317}" type="pres">
      <dgm:prSet presAssocID="{80F1F3F4-DB5F-45E8-9BA1-F12FEA266516}" presName="gear3srcNode" presStyleLbl="node1" presStyleIdx="2" presStyleCnt="3"/>
      <dgm:spPr/>
      <dgm:t>
        <a:bodyPr/>
        <a:lstStyle/>
        <a:p>
          <a:endParaRPr lang="en-US"/>
        </a:p>
      </dgm:t>
    </dgm:pt>
    <dgm:pt modelId="{3F1ADF3E-F6EA-4020-84A7-D665932FC920}" type="pres">
      <dgm:prSet presAssocID="{80F1F3F4-DB5F-45E8-9BA1-F12FEA266516}" presName="gear3dstNode" presStyleLbl="node1" presStyleIdx="2" presStyleCnt="3"/>
      <dgm:spPr/>
      <dgm:t>
        <a:bodyPr/>
        <a:lstStyle/>
        <a:p>
          <a:endParaRPr lang="en-US"/>
        </a:p>
      </dgm:t>
    </dgm:pt>
    <dgm:pt modelId="{11A8A44F-295E-4CCE-93C8-47B01A4BA973}" type="pres">
      <dgm:prSet presAssocID="{8C5F543C-ACCA-4BC5-B11D-0C2B2812F8C3}" presName="connector1" presStyleLbl="sibTrans2D1" presStyleIdx="0" presStyleCnt="3"/>
      <dgm:spPr/>
      <dgm:t>
        <a:bodyPr/>
        <a:lstStyle/>
        <a:p>
          <a:endParaRPr lang="en-US"/>
        </a:p>
      </dgm:t>
    </dgm:pt>
    <dgm:pt modelId="{433F4F49-D7E8-4827-A871-A86C630AAB94}" type="pres">
      <dgm:prSet presAssocID="{0DD345F7-D25D-45CF-B416-DC70421975D6}" presName="connector2" presStyleLbl="sibTrans2D1" presStyleIdx="1" presStyleCnt="3"/>
      <dgm:spPr/>
      <dgm:t>
        <a:bodyPr/>
        <a:lstStyle/>
        <a:p>
          <a:endParaRPr lang="en-US"/>
        </a:p>
      </dgm:t>
    </dgm:pt>
    <dgm:pt modelId="{8269EA21-B256-4E6A-8984-36D161A1E5B1}" type="pres">
      <dgm:prSet presAssocID="{88F16F48-A404-426B-B8DC-226F7574F915}" presName="connector3" presStyleLbl="sibTrans2D1" presStyleIdx="2" presStyleCnt="3"/>
      <dgm:spPr/>
      <dgm:t>
        <a:bodyPr/>
        <a:lstStyle/>
        <a:p>
          <a:endParaRPr lang="en-US"/>
        </a:p>
      </dgm:t>
    </dgm:pt>
  </dgm:ptLst>
  <dgm:cxnLst>
    <dgm:cxn modelId="{10109008-BD38-4F2B-83AB-4EAE4D8B33C9}" type="presOf" srcId="{8C5F543C-ACCA-4BC5-B11D-0C2B2812F8C3}" destId="{11A8A44F-295E-4CCE-93C8-47B01A4BA973}" srcOrd="0" destOrd="0" presId="urn:microsoft.com/office/officeart/2005/8/layout/gear1"/>
    <dgm:cxn modelId="{1F23BB60-05A2-4AE4-B868-9C176EA9875F}" type="presOf" srcId="{80F1F3F4-DB5F-45E8-9BA1-F12FEA266516}" destId="{DA2C9449-9261-491F-970E-39F7BEFBBFDC}" srcOrd="1" destOrd="0" presId="urn:microsoft.com/office/officeart/2005/8/layout/gear1"/>
    <dgm:cxn modelId="{DA6B31D5-9637-4AC8-8858-048127287834}" type="presOf" srcId="{40FC4BAE-9554-43DD-B61C-7E5ABC7A4E29}" destId="{E5198C07-5BA3-48B4-8DA8-BB3C63451B9B}" srcOrd="0" destOrd="0" presId="urn:microsoft.com/office/officeart/2005/8/layout/gear1"/>
    <dgm:cxn modelId="{C6E5A2B3-F8A5-4891-87ED-81FD15605187}" type="presOf" srcId="{5F74AB2D-BE75-4095-A9F9-2F67BF3E8736}" destId="{B60383D9-40F0-4D38-A4FE-ACA1D5F1DD0D}" srcOrd="1" destOrd="0" presId="urn:microsoft.com/office/officeart/2005/8/layout/gear1"/>
    <dgm:cxn modelId="{8119452F-9828-4588-AE89-E6563E56CA69}" type="presOf" srcId="{80F1F3F4-DB5F-45E8-9BA1-F12FEA266516}" destId="{BD2A0860-83DC-46E8-897B-278C568FA30F}" srcOrd="0" destOrd="0" presId="urn:microsoft.com/office/officeart/2005/8/layout/gear1"/>
    <dgm:cxn modelId="{5DA26837-6DE2-4BE5-964D-D4EA0FEB7050}" srcId="{0E1C97F8-6948-4E48-B054-2FE8A4A246DC}" destId="{5F74AB2D-BE75-4095-A9F9-2F67BF3E8736}" srcOrd="0" destOrd="0" parTransId="{D4878F5B-BBC6-44B8-AB30-E598CE2D0466}" sibTransId="{8C5F543C-ACCA-4BC5-B11D-0C2B2812F8C3}"/>
    <dgm:cxn modelId="{A1BDA265-5B35-467D-AEAB-A5C9919FB58D}" type="presOf" srcId="{0E1C97F8-6948-4E48-B054-2FE8A4A246DC}" destId="{1443F633-AD14-4064-81B3-09A365469148}" srcOrd="0" destOrd="0" presId="urn:microsoft.com/office/officeart/2005/8/layout/gear1"/>
    <dgm:cxn modelId="{CEC2EB48-B38F-4FCE-A2B8-2A3BCEE163D5}" srcId="{0E1C97F8-6948-4E48-B054-2FE8A4A246DC}" destId="{40FC4BAE-9554-43DD-B61C-7E5ABC7A4E29}" srcOrd="1" destOrd="0" parTransId="{D16F7F21-5C98-4236-B921-367635CE3CB8}" sibTransId="{0DD345F7-D25D-45CF-B416-DC70421975D6}"/>
    <dgm:cxn modelId="{40B90C1F-88DE-4162-996D-7F14D83EA985}" type="presOf" srcId="{5F74AB2D-BE75-4095-A9F9-2F67BF3E8736}" destId="{BFD10B66-4C2A-474D-9C35-3B2B12E0A153}" srcOrd="2" destOrd="0" presId="urn:microsoft.com/office/officeart/2005/8/layout/gear1"/>
    <dgm:cxn modelId="{A8EB865C-F9AD-4A23-8A41-3A1D387D320E}" type="presOf" srcId="{80F1F3F4-DB5F-45E8-9BA1-F12FEA266516}" destId="{3F1ADF3E-F6EA-4020-84A7-D665932FC920}" srcOrd="3" destOrd="0" presId="urn:microsoft.com/office/officeart/2005/8/layout/gear1"/>
    <dgm:cxn modelId="{486EF3D7-7C47-48C0-9523-563A96706EA7}" type="presOf" srcId="{88F16F48-A404-426B-B8DC-226F7574F915}" destId="{8269EA21-B256-4E6A-8984-36D161A1E5B1}" srcOrd="0" destOrd="0" presId="urn:microsoft.com/office/officeart/2005/8/layout/gear1"/>
    <dgm:cxn modelId="{3BF5BF46-35AF-42A6-90BF-9EB6D9032E7A}" type="presOf" srcId="{40FC4BAE-9554-43DD-B61C-7E5ABC7A4E29}" destId="{7AA15EAB-9A1D-4B4E-9865-3EE979A87D92}" srcOrd="2" destOrd="0" presId="urn:microsoft.com/office/officeart/2005/8/layout/gear1"/>
    <dgm:cxn modelId="{F78BC276-BB46-473E-B7AD-E9A47F752167}" type="presOf" srcId="{5F74AB2D-BE75-4095-A9F9-2F67BF3E8736}" destId="{02416898-003B-47FB-A816-2552670B387F}" srcOrd="0" destOrd="0" presId="urn:microsoft.com/office/officeart/2005/8/layout/gear1"/>
    <dgm:cxn modelId="{149523B6-56AB-48D7-94AF-73EE83C5579A}" type="presOf" srcId="{80F1F3F4-DB5F-45E8-9BA1-F12FEA266516}" destId="{0D444996-AEAD-4A95-98DF-C6C9A9567317}" srcOrd="2" destOrd="0" presId="urn:microsoft.com/office/officeart/2005/8/layout/gear1"/>
    <dgm:cxn modelId="{5DE94AFD-8D43-4234-B587-42C44564B8BD}" type="presOf" srcId="{40FC4BAE-9554-43DD-B61C-7E5ABC7A4E29}" destId="{B1C31940-6625-41B9-8C03-51BA0A55DC4F}" srcOrd="1" destOrd="0" presId="urn:microsoft.com/office/officeart/2005/8/layout/gear1"/>
    <dgm:cxn modelId="{3362BCAB-B448-44FF-8C5D-8F45ABD7C849}" type="presOf" srcId="{0DD345F7-D25D-45CF-B416-DC70421975D6}" destId="{433F4F49-D7E8-4827-A871-A86C630AAB94}" srcOrd="0" destOrd="0" presId="urn:microsoft.com/office/officeart/2005/8/layout/gear1"/>
    <dgm:cxn modelId="{5BF3DCE9-74FD-4726-9FBD-6BDD89BC8E8E}" srcId="{0E1C97F8-6948-4E48-B054-2FE8A4A246DC}" destId="{80F1F3F4-DB5F-45E8-9BA1-F12FEA266516}" srcOrd="2" destOrd="0" parTransId="{4E9BBBBB-FFB1-43CA-A581-7196EA3E72BC}" sibTransId="{88F16F48-A404-426B-B8DC-226F7574F915}"/>
    <dgm:cxn modelId="{5878346B-2B4D-4FCD-BACE-949D173D900B}" type="presParOf" srcId="{1443F633-AD14-4064-81B3-09A365469148}" destId="{02416898-003B-47FB-A816-2552670B387F}" srcOrd="0" destOrd="0" presId="urn:microsoft.com/office/officeart/2005/8/layout/gear1"/>
    <dgm:cxn modelId="{EB348988-CF66-4A03-83C0-DBA119D2A242}" type="presParOf" srcId="{1443F633-AD14-4064-81B3-09A365469148}" destId="{B60383D9-40F0-4D38-A4FE-ACA1D5F1DD0D}" srcOrd="1" destOrd="0" presId="urn:microsoft.com/office/officeart/2005/8/layout/gear1"/>
    <dgm:cxn modelId="{4C567D1D-5F73-4DD6-8D68-37004DFCD5D8}" type="presParOf" srcId="{1443F633-AD14-4064-81B3-09A365469148}" destId="{BFD10B66-4C2A-474D-9C35-3B2B12E0A153}" srcOrd="2" destOrd="0" presId="urn:microsoft.com/office/officeart/2005/8/layout/gear1"/>
    <dgm:cxn modelId="{997517AC-EDDE-4641-84F8-906D40EA26EA}" type="presParOf" srcId="{1443F633-AD14-4064-81B3-09A365469148}" destId="{E5198C07-5BA3-48B4-8DA8-BB3C63451B9B}" srcOrd="3" destOrd="0" presId="urn:microsoft.com/office/officeart/2005/8/layout/gear1"/>
    <dgm:cxn modelId="{F6D9C630-22DB-48F2-AF30-D412A4FA3F45}" type="presParOf" srcId="{1443F633-AD14-4064-81B3-09A365469148}" destId="{B1C31940-6625-41B9-8C03-51BA0A55DC4F}" srcOrd="4" destOrd="0" presId="urn:microsoft.com/office/officeart/2005/8/layout/gear1"/>
    <dgm:cxn modelId="{43A40A89-98EC-4FA0-8277-30C8AA59527D}" type="presParOf" srcId="{1443F633-AD14-4064-81B3-09A365469148}" destId="{7AA15EAB-9A1D-4B4E-9865-3EE979A87D92}" srcOrd="5" destOrd="0" presId="urn:microsoft.com/office/officeart/2005/8/layout/gear1"/>
    <dgm:cxn modelId="{48217E7B-2190-441D-9E6F-3E6FC8977126}" type="presParOf" srcId="{1443F633-AD14-4064-81B3-09A365469148}" destId="{BD2A0860-83DC-46E8-897B-278C568FA30F}" srcOrd="6" destOrd="0" presId="urn:microsoft.com/office/officeart/2005/8/layout/gear1"/>
    <dgm:cxn modelId="{CCCFE284-FE16-423C-A5FC-4BCC7F2548D3}" type="presParOf" srcId="{1443F633-AD14-4064-81B3-09A365469148}" destId="{DA2C9449-9261-491F-970E-39F7BEFBBFDC}" srcOrd="7" destOrd="0" presId="urn:microsoft.com/office/officeart/2005/8/layout/gear1"/>
    <dgm:cxn modelId="{D86963BF-957A-4FD5-A2E2-AE2F7FAB45CC}" type="presParOf" srcId="{1443F633-AD14-4064-81B3-09A365469148}" destId="{0D444996-AEAD-4A95-98DF-C6C9A9567317}" srcOrd="8" destOrd="0" presId="urn:microsoft.com/office/officeart/2005/8/layout/gear1"/>
    <dgm:cxn modelId="{18BE038E-2B8A-4F0B-A7FB-EF93CBB507FF}" type="presParOf" srcId="{1443F633-AD14-4064-81B3-09A365469148}" destId="{3F1ADF3E-F6EA-4020-84A7-D665932FC920}" srcOrd="9" destOrd="0" presId="urn:microsoft.com/office/officeart/2005/8/layout/gear1"/>
    <dgm:cxn modelId="{3DCC98A5-2119-4D9F-BBF5-AC257FFDA826}" type="presParOf" srcId="{1443F633-AD14-4064-81B3-09A365469148}" destId="{11A8A44F-295E-4CCE-93C8-47B01A4BA973}" srcOrd="10" destOrd="0" presId="urn:microsoft.com/office/officeart/2005/8/layout/gear1"/>
    <dgm:cxn modelId="{0DE77A36-FF00-4CE8-805B-0E9C3EF1F675}" type="presParOf" srcId="{1443F633-AD14-4064-81B3-09A365469148}" destId="{433F4F49-D7E8-4827-A871-A86C630AAB94}" srcOrd="11" destOrd="0" presId="urn:microsoft.com/office/officeart/2005/8/layout/gear1"/>
    <dgm:cxn modelId="{E3A5C580-31A5-4778-8EB2-E449F2EF1981}" type="presParOf" srcId="{1443F633-AD14-4064-81B3-09A365469148}" destId="{8269EA21-B256-4E6A-8984-36D161A1E5B1}"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3AD9-015E-43B6-AC10-A94E6F366FB9}">
      <dsp:nvSpPr>
        <dsp:cNvPr id="0" name=""/>
        <dsp:cNvSpPr/>
      </dsp:nvSpPr>
      <dsp:spPr>
        <a:xfrm>
          <a:off x="0" y="500062"/>
          <a:ext cx="4257675" cy="4257675"/>
        </a:xfrm>
        <a:prstGeom prst="diamond">
          <a:avLst/>
        </a:prstGeom>
        <a:solidFill>
          <a:schemeClr val="accent2">
            <a:tint val="40000"/>
            <a:hueOff val="0"/>
            <a:satOff val="0"/>
            <a:lumOff val="0"/>
            <a:alphaOff val="0"/>
          </a:schemeClr>
        </a:solidFill>
        <a:ln>
          <a:noFill/>
        </a:ln>
        <a:effectLst>
          <a:outerShdw blurRad="88900" dist="63500" dir="3000000" algn="br" rotWithShape="0">
            <a:srgbClr val="000000">
              <a:alpha val="35000"/>
            </a:srgbClr>
          </a:outerShdw>
        </a:effectLst>
      </dsp:spPr>
      <dsp:style>
        <a:lnRef idx="0">
          <a:scrgbClr r="0" g="0" b="0"/>
        </a:lnRef>
        <a:fillRef idx="1">
          <a:scrgbClr r="0" g="0" b="0"/>
        </a:fillRef>
        <a:effectRef idx="2">
          <a:scrgbClr r="0" g="0" b="0"/>
        </a:effectRef>
        <a:fontRef idx="minor"/>
      </dsp:style>
    </dsp:sp>
    <dsp:sp modelId="{4A211BB0-F835-4E86-B266-18691425E5E9}">
      <dsp:nvSpPr>
        <dsp:cNvPr id="0" name=""/>
        <dsp:cNvSpPr/>
      </dsp:nvSpPr>
      <dsp:spPr>
        <a:xfrm>
          <a:off x="404479" y="904541"/>
          <a:ext cx="1660493" cy="1660493"/>
        </a:xfrm>
        <a:prstGeom prst="roundRect">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Leveraging Digital Tools</a:t>
          </a:r>
          <a:endParaRPr lang="en-US" sz="1900" kern="1200" dirty="0"/>
        </a:p>
      </dsp:txBody>
      <dsp:txXfrm>
        <a:off x="485538" y="985600"/>
        <a:ext cx="1498375" cy="1498375"/>
      </dsp:txXfrm>
    </dsp:sp>
    <dsp:sp modelId="{C2B51BD5-5A4F-4365-A76C-D59BBBE62C86}">
      <dsp:nvSpPr>
        <dsp:cNvPr id="0" name=""/>
        <dsp:cNvSpPr/>
      </dsp:nvSpPr>
      <dsp:spPr>
        <a:xfrm>
          <a:off x="2047874" y="990604"/>
          <a:ext cx="1660493" cy="1660493"/>
        </a:xfrm>
        <a:prstGeom prst="roundRect">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Creating a Space for Thinking</a:t>
          </a:r>
          <a:endParaRPr lang="en-US" sz="1900" kern="1200" dirty="0"/>
        </a:p>
      </dsp:txBody>
      <dsp:txXfrm>
        <a:off x="2128933" y="1071663"/>
        <a:ext cx="1498375" cy="1498375"/>
      </dsp:txXfrm>
    </dsp:sp>
    <dsp:sp modelId="{73A91614-9B3D-43BA-AA9F-AEAC86EAE993}">
      <dsp:nvSpPr>
        <dsp:cNvPr id="0" name=""/>
        <dsp:cNvSpPr/>
      </dsp:nvSpPr>
      <dsp:spPr>
        <a:xfrm>
          <a:off x="404479" y="2692765"/>
          <a:ext cx="1660493" cy="1660493"/>
        </a:xfrm>
        <a:prstGeom prst="roundRect">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Making Use VALUE</a:t>
          </a:r>
          <a:endParaRPr lang="en-US" sz="1900" kern="1200" dirty="0"/>
        </a:p>
      </dsp:txBody>
      <dsp:txXfrm>
        <a:off x="485538" y="2773824"/>
        <a:ext cx="1498375" cy="1498375"/>
      </dsp:txXfrm>
    </dsp:sp>
    <dsp:sp modelId="{F0A5EA68-263D-4FB7-B774-F68EEBE0AB0A}">
      <dsp:nvSpPr>
        <dsp:cNvPr id="0" name=""/>
        <dsp:cNvSpPr/>
      </dsp:nvSpPr>
      <dsp:spPr>
        <a:xfrm>
          <a:off x="2192702" y="2692765"/>
          <a:ext cx="1660493" cy="1660493"/>
        </a:xfrm>
        <a:prstGeom prst="roundRect">
          <a:avLst/>
        </a:prstGeom>
        <a:gradFill rotWithShape="0">
          <a:gsLst>
            <a:gs pos="0">
              <a:schemeClr val="accent5">
                <a:hueOff val="0"/>
                <a:satOff val="0"/>
                <a:lumOff val="0"/>
                <a:alphaOff val="0"/>
                <a:shade val="3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A Student-Centered Collective Archive</a:t>
          </a:r>
          <a:endParaRPr lang="en-US" sz="1900" kern="1200"/>
        </a:p>
      </dsp:txBody>
      <dsp:txXfrm>
        <a:off x="2273761" y="2773824"/>
        <a:ext cx="1498375" cy="1498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E34E3-5700-1943-9A86-E2749248B694}">
      <dsp:nvSpPr>
        <dsp:cNvPr id="0" name=""/>
        <dsp:cNvSpPr/>
      </dsp:nvSpPr>
      <dsp:spPr>
        <a:xfrm>
          <a:off x="555913" y="484135"/>
          <a:ext cx="3231572" cy="3231572"/>
        </a:xfrm>
        <a:prstGeom prst="blockArc">
          <a:avLst>
            <a:gd name="adj1" fmla="val 9000000"/>
            <a:gd name="adj2" fmla="val 16200000"/>
            <a:gd name="adj3" fmla="val 4644"/>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7E6A0A-3655-4CA6-91D8-44B285A4941A}">
      <dsp:nvSpPr>
        <dsp:cNvPr id="0" name=""/>
        <dsp:cNvSpPr/>
      </dsp:nvSpPr>
      <dsp:spPr>
        <a:xfrm>
          <a:off x="555913" y="484135"/>
          <a:ext cx="3231572" cy="3231572"/>
        </a:xfrm>
        <a:prstGeom prst="blockArc">
          <a:avLst>
            <a:gd name="adj1" fmla="val 1800000"/>
            <a:gd name="adj2" fmla="val 9000000"/>
            <a:gd name="adj3" fmla="val 4644"/>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058950-49BB-1548-A23C-F8E8893DA0C1}">
      <dsp:nvSpPr>
        <dsp:cNvPr id="0" name=""/>
        <dsp:cNvSpPr/>
      </dsp:nvSpPr>
      <dsp:spPr>
        <a:xfrm>
          <a:off x="555913" y="484135"/>
          <a:ext cx="3231572" cy="3231572"/>
        </a:xfrm>
        <a:prstGeom prst="blockArc">
          <a:avLst>
            <a:gd name="adj1" fmla="val 16200000"/>
            <a:gd name="adj2" fmla="val 1800000"/>
            <a:gd name="adj3" fmla="val 4644"/>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237A9F-CA42-A840-BAD7-39EB1CD7FDA9}">
      <dsp:nvSpPr>
        <dsp:cNvPr id="0" name=""/>
        <dsp:cNvSpPr/>
      </dsp:nvSpPr>
      <dsp:spPr>
        <a:xfrm>
          <a:off x="1427298" y="1355520"/>
          <a:ext cx="1488802" cy="1488802"/>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Reader/User</a:t>
          </a:r>
          <a:endParaRPr lang="en-US" sz="2000" kern="1200" dirty="0"/>
        </a:p>
      </dsp:txBody>
      <dsp:txXfrm>
        <a:off x="1645328" y="1573550"/>
        <a:ext cx="1052742" cy="1052742"/>
      </dsp:txXfrm>
    </dsp:sp>
    <dsp:sp modelId="{4F809516-BB13-5B48-972F-E2EE9394867C}">
      <dsp:nvSpPr>
        <dsp:cNvPr id="0" name=""/>
        <dsp:cNvSpPr/>
      </dsp:nvSpPr>
      <dsp:spPr>
        <a:xfrm>
          <a:off x="1650619" y="572"/>
          <a:ext cx="1042161" cy="1042161"/>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Context</a:t>
          </a:r>
          <a:endParaRPr lang="en-US" sz="1100" kern="1200" dirty="0"/>
        </a:p>
      </dsp:txBody>
      <dsp:txXfrm>
        <a:off x="1803240" y="153193"/>
        <a:ext cx="736919" cy="736919"/>
      </dsp:txXfrm>
    </dsp:sp>
    <dsp:sp modelId="{585FE9A8-D8F9-48B3-BD89-BCB8D40C3B62}">
      <dsp:nvSpPr>
        <dsp:cNvPr id="0" name=""/>
        <dsp:cNvSpPr/>
      </dsp:nvSpPr>
      <dsp:spPr>
        <a:xfrm>
          <a:off x="3017439" y="2367975"/>
          <a:ext cx="1042161" cy="1042161"/>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Hypertext</a:t>
          </a:r>
          <a:endParaRPr lang="en-US" sz="1100" kern="1200" dirty="0"/>
        </a:p>
      </dsp:txBody>
      <dsp:txXfrm>
        <a:off x="3170060" y="2520596"/>
        <a:ext cx="736919" cy="736919"/>
      </dsp:txXfrm>
    </dsp:sp>
    <dsp:sp modelId="{5BF6B773-8B63-CB45-9AF0-F879DAF929B0}">
      <dsp:nvSpPr>
        <dsp:cNvPr id="0" name=""/>
        <dsp:cNvSpPr/>
      </dsp:nvSpPr>
      <dsp:spPr>
        <a:xfrm>
          <a:off x="283798" y="2367975"/>
          <a:ext cx="1042161" cy="1042161"/>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Text</a:t>
          </a:r>
          <a:endParaRPr lang="en-US" sz="1100" kern="1200" dirty="0"/>
        </a:p>
      </dsp:txBody>
      <dsp:txXfrm>
        <a:off x="436419" y="2520596"/>
        <a:ext cx="736919" cy="736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898-003B-47FB-A816-2552670B387F}">
      <dsp:nvSpPr>
        <dsp:cNvPr id="0" name=""/>
        <dsp:cNvSpPr/>
      </dsp:nvSpPr>
      <dsp:spPr>
        <a:xfrm>
          <a:off x="1975564" y="1765220"/>
          <a:ext cx="2157492" cy="2157492"/>
        </a:xfrm>
        <a:prstGeom prst="gear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Project Goals</a:t>
          </a:r>
          <a:endParaRPr lang="en-US" sz="1300" kern="1200" dirty="0"/>
        </a:p>
      </dsp:txBody>
      <dsp:txXfrm>
        <a:off x="2409316" y="2270602"/>
        <a:ext cx="1289988" cy="1108996"/>
      </dsp:txXfrm>
    </dsp:sp>
    <dsp:sp modelId="{E5198C07-5BA3-48B4-8DA8-BB3C63451B9B}">
      <dsp:nvSpPr>
        <dsp:cNvPr id="0" name=""/>
        <dsp:cNvSpPr/>
      </dsp:nvSpPr>
      <dsp:spPr>
        <a:xfrm>
          <a:off x="720296" y="1255268"/>
          <a:ext cx="1569085" cy="1569085"/>
        </a:xfrm>
        <a:prstGeom prst="gear6">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Students</a:t>
          </a:r>
          <a:endParaRPr lang="en-US" sz="1300" kern="1200" dirty="0"/>
        </a:p>
      </dsp:txBody>
      <dsp:txXfrm>
        <a:off x="1115318" y="1652677"/>
        <a:ext cx="779041" cy="774267"/>
      </dsp:txXfrm>
    </dsp:sp>
    <dsp:sp modelId="{BD2A0860-83DC-46E8-897B-278C568FA30F}">
      <dsp:nvSpPr>
        <dsp:cNvPr id="0" name=""/>
        <dsp:cNvSpPr/>
      </dsp:nvSpPr>
      <dsp:spPr>
        <a:xfrm rot="20700000">
          <a:off x="1599144" y="172759"/>
          <a:ext cx="1537383" cy="1537383"/>
        </a:xfrm>
        <a:prstGeom prst="gear6">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Interests</a:t>
          </a:r>
          <a:endParaRPr lang="en-US" sz="1300" kern="1200" dirty="0"/>
        </a:p>
      </dsp:txBody>
      <dsp:txXfrm rot="-20700000">
        <a:off x="1936337" y="509952"/>
        <a:ext cx="862996" cy="862996"/>
      </dsp:txXfrm>
    </dsp:sp>
    <dsp:sp modelId="{11A8A44F-295E-4CCE-93C8-47B01A4BA973}">
      <dsp:nvSpPr>
        <dsp:cNvPr id="0" name=""/>
        <dsp:cNvSpPr/>
      </dsp:nvSpPr>
      <dsp:spPr>
        <a:xfrm>
          <a:off x="1806712" y="1441336"/>
          <a:ext cx="2761589" cy="2761589"/>
        </a:xfrm>
        <a:prstGeom prst="circularArrow">
          <a:avLst>
            <a:gd name="adj1" fmla="val 4688"/>
            <a:gd name="adj2" fmla="val 299029"/>
            <a:gd name="adj3" fmla="val 2509449"/>
            <a:gd name="adj4" fmla="val 15875822"/>
            <a:gd name="adj5" fmla="val 546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3F4F49-D7E8-4827-A871-A86C630AAB94}">
      <dsp:nvSpPr>
        <dsp:cNvPr id="0" name=""/>
        <dsp:cNvSpPr/>
      </dsp:nvSpPr>
      <dsp:spPr>
        <a:xfrm>
          <a:off x="442414" y="909254"/>
          <a:ext cx="2006467" cy="2006467"/>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69EA21-B256-4E6A-8984-36D161A1E5B1}">
      <dsp:nvSpPr>
        <dsp:cNvPr id="0" name=""/>
        <dsp:cNvSpPr/>
      </dsp:nvSpPr>
      <dsp:spPr>
        <a:xfrm>
          <a:off x="1243531" y="-162819"/>
          <a:ext cx="2163376" cy="2163376"/>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3B759-2C63-468F-8D4E-F44D9A92D92F}" type="datetimeFigureOut">
              <a:rPr lang="en-US" smtClean="0"/>
              <a:t>4/26/13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9FF08-FF76-4533-AFD1-03448A6ADE0A}" type="slidenum">
              <a:rPr lang="en-US" smtClean="0"/>
              <a:t>‹#›</a:t>
            </a:fld>
            <a:endParaRPr lang="en-US" dirty="0"/>
          </a:p>
        </p:txBody>
      </p:sp>
    </p:spTree>
    <p:extLst>
      <p:ext uri="{BB962C8B-B14F-4D97-AF65-F5344CB8AC3E}">
        <p14:creationId xmlns:p14="http://schemas.microsoft.com/office/powerpoint/2010/main" val="268671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349FF08-FF76-4533-AFD1-03448A6ADE0A}" type="slidenum">
              <a:rPr lang="en-US" smtClean="0"/>
              <a:t>1</a:t>
            </a:fld>
            <a:endParaRPr lang="en-US"/>
          </a:p>
        </p:txBody>
      </p:sp>
    </p:spTree>
    <p:extLst>
      <p:ext uri="{BB962C8B-B14F-4D97-AF65-F5344CB8AC3E}">
        <p14:creationId xmlns:p14="http://schemas.microsoft.com/office/powerpoint/2010/main" val="10412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349FF08-FF76-4533-AFD1-03448A6ADE0A}" type="slidenum">
              <a:rPr lang="en-US" smtClean="0"/>
              <a:t>3</a:t>
            </a:fld>
            <a:endParaRPr lang="en-US"/>
          </a:p>
        </p:txBody>
      </p:sp>
    </p:spTree>
    <p:extLst>
      <p:ext uri="{BB962C8B-B14F-4D97-AF65-F5344CB8AC3E}">
        <p14:creationId xmlns:p14="http://schemas.microsoft.com/office/powerpoint/2010/main" val="72373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4</a:t>
            </a:fld>
            <a:endParaRPr lang="en-US"/>
          </a:p>
        </p:txBody>
      </p:sp>
    </p:spTree>
    <p:extLst>
      <p:ext uri="{BB962C8B-B14F-4D97-AF65-F5344CB8AC3E}">
        <p14:creationId xmlns:p14="http://schemas.microsoft.com/office/powerpoint/2010/main" val="369056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5</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design to implementation—we spent</a:t>
            </a:r>
            <a:r>
              <a:rPr lang="en-US" baseline="0" dirty="0" smtClean="0"/>
              <a:t> a great deal of time thinking about the possible choices, how they might interact and shape the viewer experience and our own ideas….as a result—the syllabus has to change to make room for these discussions.  A new emphasis—on process, knowledge-making, not storing.  Also—a basic assumption is made here that students come to class with interests of their own—and we need to find ways to leverage those interests…the collaborative digital project is a good model for this.</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6</a:t>
            </a:fld>
            <a:endParaRPr lang="en-US" dirty="0"/>
          </a:p>
        </p:txBody>
      </p:sp>
    </p:spTree>
    <p:extLst>
      <p:ext uri="{BB962C8B-B14F-4D97-AF65-F5344CB8AC3E}">
        <p14:creationId xmlns:p14="http://schemas.microsoft.com/office/powerpoint/2010/main" val="74713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7</a:t>
            </a:fld>
            <a:endParaRPr lang="en-US" dirty="0"/>
          </a:p>
        </p:txBody>
      </p:sp>
    </p:spTree>
    <p:extLst>
      <p:ext uri="{BB962C8B-B14F-4D97-AF65-F5344CB8AC3E}">
        <p14:creationId xmlns:p14="http://schemas.microsoft.com/office/powerpoint/2010/main" val="192018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the CONTEXT section of the site to present</a:t>
            </a:r>
            <a:r>
              <a:rPr lang="en-US" baseline="0" dirty="0" smtClean="0"/>
              <a:t> focused material according to a variety of interests….this student had a particular interest in </a:t>
            </a:r>
            <a:r>
              <a:rPr lang="en-US" baseline="0" dirty="0" err="1" smtClean="0"/>
              <a:t>ecocriticsm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9</a:t>
            </a:fld>
            <a:endParaRPr lang="en-US" dirty="0"/>
          </a:p>
        </p:txBody>
      </p:sp>
    </p:spTree>
    <p:extLst>
      <p:ext uri="{BB962C8B-B14F-4D97-AF65-F5344CB8AC3E}">
        <p14:creationId xmlns:p14="http://schemas.microsoft.com/office/powerpoint/2010/main" val="130120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student was from Costa</a:t>
            </a:r>
            <a:r>
              <a:rPr lang="en-US" baseline="0" dirty="0" smtClean="0"/>
              <a:t> Rica and was interested in how Emerson influenced the Spanish-speaking world</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10</a:t>
            </a:fld>
            <a:endParaRPr lang="en-US" dirty="0"/>
          </a:p>
        </p:txBody>
      </p:sp>
    </p:spTree>
    <p:extLst>
      <p:ext uri="{BB962C8B-B14F-4D97-AF65-F5344CB8AC3E}">
        <p14:creationId xmlns:p14="http://schemas.microsoft.com/office/powerpoint/2010/main" val="106170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great as interdisciplinary</a:t>
            </a:r>
            <a:r>
              <a:rPr lang="en-US" baseline="0" dirty="0" smtClean="0"/>
              <a:t> work is, this still tends to conform to the sage on the stage model.  With cross-institutional collaboration, students and teachers get more peer-to-peer learning while learning how to collaborate more fully.</a:t>
            </a:r>
          </a:p>
          <a:p>
            <a:endParaRPr lang="en-US" baseline="0" dirty="0" smtClean="0"/>
          </a:p>
          <a:p>
            <a:r>
              <a:rPr lang="en-US" baseline="0" dirty="0" smtClean="0"/>
              <a:t>The resource that could—and should—be leveraged more fully are the scholarly journals in the field.  Boston College student project tapped their professors network and their school’s financing to hold a conference and </a:t>
            </a:r>
            <a:r>
              <a:rPr lang="en-US" baseline="0" smtClean="0"/>
              <a:t>also attract </a:t>
            </a:r>
            <a:r>
              <a:rPr lang="en-US" baseline="0" dirty="0" smtClean="0"/>
              <a:t>the work of major scholars in the field.   </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18</a:t>
            </a:fld>
            <a:endParaRPr lang="en-US" dirty="0"/>
          </a:p>
        </p:txBody>
      </p:sp>
    </p:spTree>
    <p:extLst>
      <p:ext uri="{BB962C8B-B14F-4D97-AF65-F5344CB8AC3E}">
        <p14:creationId xmlns:p14="http://schemas.microsoft.com/office/powerpoint/2010/main" val="356230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649224" y="2788920"/>
            <a:ext cx="8266176"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en-US" smtClean="0"/>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EC960-1F6D-44A9-80B8-39618AA04C59}" type="datetimeFigureOut">
              <a:rPr lang="en-US" smtClean="0"/>
              <a:t>4/26/13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2AEC960-1F6D-44A9-80B8-39618AA04C59}" type="datetimeFigureOut">
              <a:rPr lang="en-US" smtClean="0"/>
              <a:t>4/26/13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dirty="0"/>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en-US" smtClean="0"/>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en-US" dirty="0" smtClean="0"/>
              <a:t>Drag picture to placeholder or click icon to add</a:t>
            </a:r>
            <a:endParaRPr dirty="0"/>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Date Placeholder 4"/>
          <p:cNvSpPr>
            <a:spLocks noGrp="1"/>
          </p:cNvSpPr>
          <p:nvPr>
            <p:ph type="dt" sz="half" idx="12"/>
          </p:nvPr>
        </p:nvSpPr>
        <p:spPr/>
        <p:txBody>
          <a:bodyPr/>
          <a:lstStyle/>
          <a:p>
            <a:fld id="{92AEC960-1F6D-44A9-80B8-39618AA04C59}" type="datetimeFigureOut">
              <a:rPr lang="en-US" smtClean="0"/>
              <a:t>4/26/13</a:t>
            </a:fld>
            <a:endParaRPr lang="en-US" dirty="0"/>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US"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38435073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Date Placeholder 4"/>
          <p:cNvSpPr>
            <a:spLocks noGrp="1"/>
          </p:cNvSpPr>
          <p:nvPr>
            <p:ph type="dt" sz="half" idx="12"/>
          </p:nvPr>
        </p:nvSpPr>
        <p:spPr/>
        <p:txBody>
          <a:bodyPr/>
          <a:lstStyle/>
          <a:p>
            <a:fld id="{92AEC960-1F6D-44A9-80B8-39618AA04C59}" type="datetimeFigureOut">
              <a:rPr lang="en-US" smtClean="0"/>
              <a:t>4/26/13</a:t>
            </a:fld>
            <a:endParaRPr lang="en-US" dirty="0"/>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smtClean="0"/>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114713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4/26/13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4/26/13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4/26/13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135687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4827589" y="304799"/>
            <a:ext cx="4164013" cy="1447800"/>
          </a:xfrm>
        </p:spPr>
        <p:txBody>
          <a:bodyPr/>
          <a:lstStyle>
            <a:lvl1pPr algn="r">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Date Placeholder 4"/>
          <p:cNvSpPr>
            <a:spLocks noGrp="1"/>
          </p:cNvSpPr>
          <p:nvPr>
            <p:ph type="dt" sz="half" idx="12"/>
          </p:nvPr>
        </p:nvSpPr>
        <p:spPr/>
        <p:txBody>
          <a:bodyPr/>
          <a:lstStyle/>
          <a:p>
            <a:fld id="{92AEC960-1F6D-44A9-80B8-39618AA04C59}" type="datetimeFigureOut">
              <a:rPr lang="en-US" smtClean="0"/>
              <a:t>4/26/13</a:t>
            </a:fld>
            <a:endParaRPr lang="en-US" dirty="0"/>
          </a:p>
        </p:txBody>
      </p:sp>
      <p:sp>
        <p:nvSpPr>
          <p:cNvPr id="8" name="Content Placeholder 7"/>
          <p:cNvSpPr>
            <a:spLocks noGrp="1"/>
          </p:cNvSpPr>
          <p:nvPr>
            <p:ph sz="quarter" idx="13"/>
          </p:nvPr>
        </p:nvSpPr>
        <p:spPr>
          <a:xfrm>
            <a:off x="712788" y="1905000"/>
            <a:ext cx="771683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944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rot="21060000">
            <a:off x="1252728" y="3566160"/>
            <a:ext cx="7324344" cy="1609344"/>
          </a:xfrm>
        </p:spPr>
        <p:txBody>
          <a:bodyPr anchor="b" anchorCtr="0"/>
          <a:lstStyle/>
          <a:p>
            <a:r>
              <a:rPr lang="en-US" smtClean="0"/>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smtClean="0"/>
              <a:t>Click to edit Master subtitle style</a:t>
            </a:r>
            <a:endParaRPr lang="en-US" dirty="0"/>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2756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2AEC960-1F6D-44A9-80B8-39618AA04C59}" type="datetimeFigureOut">
              <a:rPr lang="en-US" smtClean="0"/>
              <a:t>4/26/13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en-US" smtClean="0"/>
              <a:t>Click to edit Master title style</a:t>
            </a:r>
            <a:endParaRPr dirty="0"/>
          </a:p>
        </p:txBody>
      </p:sp>
      <p:sp>
        <p:nvSpPr>
          <p:cNvPr id="4" name="Content Placeholder 3"/>
          <p:cNvSpPr>
            <a:spLocks noGrp="1"/>
          </p:cNvSpPr>
          <p:nvPr>
            <p:ph sz="half" idx="2"/>
          </p:nvPr>
        </p:nvSpPr>
        <p:spPr>
          <a:xfrm>
            <a:off x="4572000" y="928083"/>
            <a:ext cx="4343400" cy="3923271"/>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2AEC960-1F6D-44A9-80B8-39618AA04C59}" type="datetimeFigureOut">
              <a:rPr lang="en-US" smtClean="0"/>
              <a:t>4/26/13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t>‹#›</a:t>
            </a:fld>
            <a:endParaRPr lang="en-US" dirty="0"/>
          </a:p>
        </p:txBody>
      </p:sp>
      <p:sp>
        <p:nvSpPr>
          <p:cNvPr id="12" name="Round Same Side Corner Rectangle 11"/>
          <p:cNvSpPr/>
          <p:nvPr/>
        </p:nvSpPr>
        <p:spPr>
          <a:xfrm rot="16200000">
            <a:off x="6639740" y="-1566294"/>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a:off x="5184648" y="246063"/>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en-US" smtClean="0"/>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2AEC960-1F6D-44A9-80B8-39618AA04C59}" type="datetimeFigureOut">
              <a:rPr lang="en-US" smtClean="0"/>
              <a:t>4/26/13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C960-1F6D-44A9-80B8-39618AA04C59}" type="datetimeFigureOut">
              <a:rPr lang="en-US" smtClean="0"/>
              <a:t>4/26/13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8" name="Picture 7"/>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pPr/>
              <a:t>‹#›</a:t>
            </a:fld>
            <a:endParaRPr lang="en-US" dirty="0"/>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endParaRPr lang="en-US" dirty="0"/>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fld id="{92AEC960-1F6D-44A9-80B8-39618AA04C59}" type="datetimeFigureOut">
              <a:rPr lang="en-US" smtClean="0"/>
              <a:pPr/>
              <a:t>4/26/13</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85" r:id="rId4"/>
    <p:sldLayoutId id="2147483664" r:id="rId5"/>
    <p:sldLayoutId id="2147483665" r:id="rId6"/>
    <p:sldLayoutId id="2147483666" r:id="rId7"/>
    <p:sldLayoutId id="2147483667" r:id="rId8"/>
    <p:sldLayoutId id="2147483668" r:id="rId9"/>
    <p:sldLayoutId id="2147483669" r:id="rId10"/>
    <p:sldLayoutId id="2147483670" r:id="rId11"/>
    <p:sldLayoutId id="2147483683" r:id="rId12"/>
    <p:sldLayoutId id="2147483684" r:id="rId13"/>
    <p:sldLayoutId id="2147483673" r:id="rId14"/>
    <p:sldLayoutId id="2147483674" r:id="rId15"/>
  </p:sldLayoutIdLs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eb.mit.edu/comm-forum/papers/walsh.html" TargetMode="External"/><Relationship Id="rId4" Type="http://schemas.openxmlformats.org/officeDocument/2006/relationships/hyperlink" Target="http://www.ieml.org/IMG/pdf/2009-Levy-IEML.pdf" TargetMode="External"/><Relationship Id="rId5" Type="http://schemas.openxmlformats.org/officeDocument/2006/relationships/image" Target="../media/image7.jp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Literary Studies as Pedagogy</a:t>
            </a:r>
            <a:endParaRPr lang="en-US" dirty="0"/>
          </a:p>
        </p:txBody>
      </p:sp>
      <p:sp>
        <p:nvSpPr>
          <p:cNvPr id="3" name="Subtitle 2"/>
          <p:cNvSpPr>
            <a:spLocks noGrp="1"/>
          </p:cNvSpPr>
          <p:nvPr>
            <p:ph type="subTitle" idx="1"/>
          </p:nvPr>
        </p:nvSpPr>
        <p:spPr/>
        <p:txBody>
          <a:bodyPr/>
          <a:lstStyle/>
          <a:p>
            <a:r>
              <a:rPr lang="en-US" dirty="0" smtClean="0"/>
              <a:t>A Moving Target</a:t>
            </a:r>
            <a:endParaRPr lang="en-US" dirty="0"/>
          </a:p>
        </p:txBody>
      </p:sp>
    </p:spTree>
    <p:extLst>
      <p:ext uri="{BB962C8B-B14F-4D97-AF65-F5344CB8AC3E}">
        <p14:creationId xmlns:p14="http://schemas.microsoft.com/office/powerpoint/2010/main" val="756464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Transatlantic Influences</a:t>
            </a:r>
            <a:endParaRPr lang="en-US" sz="2400" dirty="0"/>
          </a:p>
        </p:txBody>
      </p:sp>
      <p:pic>
        <p:nvPicPr>
          <p:cNvPr id="4" name="Content Placeholder 3" descr="Digital Emerson | Context _ Jose Marti.jpg"/>
          <p:cNvPicPr>
            <a:picLocks noGrp="1" noChangeAspect="1"/>
          </p:cNvPicPr>
          <p:nvPr>
            <p:ph sz="quarter" idx="13"/>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9489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Not just textual</a:t>
            </a:r>
            <a:endParaRPr lang="en-US" sz="2800" dirty="0"/>
          </a:p>
        </p:txBody>
      </p:sp>
      <p:pic>
        <p:nvPicPr>
          <p:cNvPr id="4" name="Content Placeholder 3" descr="Digital Emerson | Hypertext _ The &amp;quot;Concord Sonata&amp;quot;.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11649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Incorporating New Technology and our own Teaching Tools</a:t>
            </a:r>
            <a:endParaRPr lang="en-US" sz="2800" dirty="0"/>
          </a:p>
        </p:txBody>
      </p:sp>
      <p:pic>
        <p:nvPicPr>
          <p:cNvPr id="4" name="Content Placeholder 3" descr="Digital Emerson | Hypertext.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0129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Next Steps?</a:t>
            </a:r>
            <a:endParaRPr lang="en-US" dirty="0"/>
          </a:p>
        </p:txBody>
      </p:sp>
      <p:pic>
        <p:nvPicPr>
          <p:cNvPr id="4" name="Content Placeholder 3" descr="Highbrow_ A Scholarly Reference Browser.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31945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Newer?</a:t>
            </a:r>
            <a:endParaRPr lang="en-US" sz="3600" dirty="0"/>
          </a:p>
        </p:txBody>
      </p:sp>
      <p:pic>
        <p:nvPicPr>
          <p:cNvPr id="4" name="Content Placeholder 3" descr="Digital Dubliners.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1828800" y="5638800"/>
            <a:ext cx="5715000" cy="923330"/>
          </a:xfrm>
          <a:prstGeom prst="rect">
            <a:avLst/>
          </a:prstGeom>
          <a:noFill/>
        </p:spPr>
        <p:txBody>
          <a:bodyPr wrap="square" rtlCol="0">
            <a:spAutoFit/>
          </a:bodyPr>
          <a:lstStyle/>
          <a:p>
            <a:r>
              <a:rPr lang="en-US" dirty="0" err="1"/>
              <a:t>Ibook</a:t>
            </a:r>
            <a:r>
              <a:rPr lang="en-US" dirty="0"/>
              <a:t> Author—Free, mac-based software to create multi-media </a:t>
            </a:r>
            <a:r>
              <a:rPr lang="en-US" dirty="0" err="1"/>
              <a:t>ibooks</a:t>
            </a:r>
            <a:r>
              <a:rPr lang="en-US" dirty="0" smtClean="0"/>
              <a:t>.  Boston College Undergraduate Project</a:t>
            </a:r>
            <a:endParaRPr lang="en-US" dirty="0"/>
          </a:p>
        </p:txBody>
      </p:sp>
    </p:spTree>
    <p:extLst>
      <p:ext uri="{BB962C8B-B14F-4D97-AF65-F5344CB8AC3E}">
        <p14:creationId xmlns:p14="http://schemas.microsoft.com/office/powerpoint/2010/main" val="19539170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Annotatable Text</a:t>
            </a:r>
            <a:endParaRPr lang="en-US" dirty="0"/>
          </a:p>
        </p:txBody>
      </p:sp>
      <p:pic>
        <p:nvPicPr>
          <p:cNvPr id="4" name="Content Placeholder 3" descr="Digital Dubliners_annotation capacity.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150272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Student Commentary</a:t>
            </a:r>
            <a:endParaRPr lang="en-US" dirty="0"/>
          </a:p>
        </p:txBody>
      </p:sp>
      <p:pic>
        <p:nvPicPr>
          <p:cNvPr id="4" name="Content Placeholder 3" descr="Digital Dubliners_Sample story.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810441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Incredible control over the look/advantage over OMEKA</a:t>
            </a:r>
            <a:endParaRPr lang="en-US" sz="2800" dirty="0"/>
          </a:p>
        </p:txBody>
      </p:sp>
      <p:pic>
        <p:nvPicPr>
          <p:cNvPr id="4" name="Content Placeholder 3" descr="Digital Dubliners_context woven into text.jpg"/>
          <p:cNvPicPr>
            <a:picLocks noGrp="1" noChangeAspect="1"/>
          </p:cNvPicPr>
          <p:nvPr>
            <p:ph sz="quarter" idx="13"/>
          </p:nvPr>
        </p:nvPicPr>
        <p:blipFill>
          <a:blip r:embed="rId2">
            <a:extLst>
              <a:ext uri="{28A0092B-C50C-407E-A947-70E740481C1C}">
                <a14:useLocalDpi xmlns:a14="http://schemas.microsoft.com/office/drawing/2010/main" val="0"/>
              </a:ext>
            </a:extLst>
          </a:blip>
          <a:srcRect l="2030" r="2030"/>
          <a:stretch>
            <a:fillRect/>
          </a:stretch>
        </p:blipFill>
        <p:spPr/>
      </p:pic>
    </p:spTree>
    <p:extLst>
      <p:ext uri="{BB962C8B-B14F-4D97-AF65-F5344CB8AC3E}">
        <p14:creationId xmlns:p14="http://schemas.microsoft.com/office/powerpoint/2010/main" val="36734644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to do next:</a:t>
            </a:r>
            <a:endParaRPr lang="en-US" dirty="0"/>
          </a:p>
        </p:txBody>
      </p:sp>
      <p:sp>
        <p:nvSpPr>
          <p:cNvPr id="3" name="Content Placeholder 2"/>
          <p:cNvSpPr>
            <a:spLocks noGrp="1"/>
          </p:cNvSpPr>
          <p:nvPr>
            <p:ph sz="quarter" idx="13"/>
          </p:nvPr>
        </p:nvSpPr>
        <p:spPr/>
        <p:txBody>
          <a:bodyPr>
            <a:normAutofit lnSpcReduction="10000"/>
          </a:bodyPr>
          <a:lstStyle/>
          <a:p>
            <a:r>
              <a:rPr lang="en-US" sz="2800" dirty="0" smtClean="0"/>
              <a:t>Cross Institutional Collaboration</a:t>
            </a:r>
          </a:p>
          <a:p>
            <a:r>
              <a:rPr lang="en-US" sz="2800" dirty="0" smtClean="0"/>
              <a:t>Connect to the Scholarly Journals</a:t>
            </a:r>
          </a:p>
          <a:p>
            <a:r>
              <a:rPr lang="en-US" sz="2800" dirty="0" smtClean="0"/>
              <a:t>Form Broader Networks</a:t>
            </a:r>
          </a:p>
          <a:p>
            <a:r>
              <a:rPr lang="en-US" sz="2800" dirty="0" smtClean="0"/>
              <a:t>Interest Your Students to Make Connections with local outlets—Middle school and high school visits, set up a reading group at a local library, Senior Center, or Assisted Living Residence</a:t>
            </a:r>
          </a:p>
          <a:p>
            <a:endParaRPr lang="en-US" dirty="0"/>
          </a:p>
        </p:txBody>
      </p:sp>
    </p:spTree>
    <p:extLst>
      <p:ext uri="{BB962C8B-B14F-4D97-AF65-F5344CB8AC3E}">
        <p14:creationId xmlns:p14="http://schemas.microsoft.com/office/powerpoint/2010/main" val="35563266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pic>
        <p:nvPicPr>
          <p:cNvPr id="6" name="Content Placeholder 5" descr="Digital Emerson | About.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1838752" y="2066405"/>
            <a:ext cx="6247511" cy="369332"/>
          </a:xfrm>
          <a:prstGeom prst="rect">
            <a:avLst/>
          </a:prstGeom>
          <a:noFill/>
        </p:spPr>
        <p:txBody>
          <a:bodyPr wrap="none" rtlCol="0">
            <a:spAutoFit/>
          </a:bodyPr>
          <a:lstStyle/>
          <a:p>
            <a:r>
              <a:rPr lang="en-US" dirty="0" smtClean="0"/>
              <a:t>Using New Technologies As a Form of Literary Studies</a:t>
            </a:r>
            <a:endParaRPr lang="en-US" dirty="0"/>
          </a:p>
        </p:txBody>
      </p:sp>
    </p:spTree>
    <p:extLst>
      <p:ext uri="{BB962C8B-B14F-4D97-AF65-F5344CB8AC3E}">
        <p14:creationId xmlns:p14="http://schemas.microsoft.com/office/powerpoint/2010/main" val="20787728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Emerson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3559538"/>
              </p:ext>
            </p:extLst>
          </p:nvPr>
        </p:nvGraphicFramePr>
        <p:xfrm>
          <a:off x="4505325" y="990600"/>
          <a:ext cx="42576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485571" y="6096000"/>
            <a:ext cx="3933551" cy="369332"/>
          </a:xfrm>
          <a:prstGeom prst="rect">
            <a:avLst/>
          </a:prstGeom>
          <a:noFill/>
        </p:spPr>
        <p:txBody>
          <a:bodyPr wrap="none" rtlCol="0">
            <a:spAutoFit/>
          </a:bodyPr>
          <a:lstStyle/>
          <a:p>
            <a:r>
              <a:rPr lang="en-US" dirty="0" smtClean="0"/>
              <a:t>Literary Studies Becoming Digital </a:t>
            </a:r>
            <a:endParaRPr lang="en-US" dirty="0"/>
          </a:p>
        </p:txBody>
      </p:sp>
    </p:spTree>
    <p:extLst>
      <p:ext uri="{BB962C8B-B14F-4D97-AF65-F5344CB8AC3E}">
        <p14:creationId xmlns:p14="http://schemas.microsoft.com/office/powerpoint/2010/main" val="3551843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4A211BB0-F835-4E86-B266-18691425E5E9}"/>
                                            </p:graphicEl>
                                          </p:spTgt>
                                        </p:tgtEl>
                                        <p:attrNameLst>
                                          <p:attrName>style.visibility</p:attrName>
                                        </p:attrNameLst>
                                      </p:cBhvr>
                                      <p:to>
                                        <p:strVal val="visible"/>
                                      </p:to>
                                    </p:set>
                                    <p:animEffect transition="in" filter="circle(out)">
                                      <p:cBhvr>
                                        <p:cTn id="7" dur="750"/>
                                        <p:tgtEl>
                                          <p:spTgt spid="4">
                                            <p:graphicEl>
                                              <a:dgm id="{4A211BB0-F835-4E86-B266-18691425E5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C2B51BD5-5A4F-4365-A76C-D59BBBE62C86}"/>
                                            </p:graphicEl>
                                          </p:spTgt>
                                        </p:tgtEl>
                                        <p:attrNameLst>
                                          <p:attrName>style.visibility</p:attrName>
                                        </p:attrNameLst>
                                      </p:cBhvr>
                                      <p:to>
                                        <p:strVal val="visible"/>
                                      </p:to>
                                    </p:set>
                                    <p:animEffect transition="in" filter="circle(out)">
                                      <p:cBhvr>
                                        <p:cTn id="12" dur="750"/>
                                        <p:tgtEl>
                                          <p:spTgt spid="4">
                                            <p:graphicEl>
                                              <a:dgm id="{C2B51BD5-5A4F-4365-A76C-D59BBBE62C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graphicEl>
                                              <a:dgm id="{73A91614-9B3D-43BA-AA9F-AEAC86EAE993}"/>
                                            </p:graphicEl>
                                          </p:spTgt>
                                        </p:tgtEl>
                                        <p:attrNameLst>
                                          <p:attrName>style.visibility</p:attrName>
                                        </p:attrNameLst>
                                      </p:cBhvr>
                                      <p:to>
                                        <p:strVal val="visible"/>
                                      </p:to>
                                    </p:set>
                                    <p:animEffect transition="in" filter="circle(out)">
                                      <p:cBhvr>
                                        <p:cTn id="17" dur="750"/>
                                        <p:tgtEl>
                                          <p:spTgt spid="4">
                                            <p:graphicEl>
                                              <a:dgm id="{73A91614-9B3D-43BA-AA9F-AEAC86EAE9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graphicEl>
                                              <a:dgm id="{F0A5EA68-263D-4FB7-B774-F68EEBE0AB0A}"/>
                                            </p:graphicEl>
                                          </p:spTgt>
                                        </p:tgtEl>
                                        <p:attrNameLst>
                                          <p:attrName>style.visibility</p:attrName>
                                        </p:attrNameLst>
                                      </p:cBhvr>
                                      <p:to>
                                        <p:strVal val="visible"/>
                                      </p:to>
                                    </p:set>
                                    <p:animEffect transition="in" filter="circle(out)">
                                      <p:cBhvr>
                                        <p:cTn id="22" dur="750"/>
                                        <p:tgtEl>
                                          <p:spTgt spid="4">
                                            <p:graphicEl>
                                              <a:dgm id="{F0A5EA68-263D-4FB7-B774-F68EEBE0AB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25" y="1219200"/>
            <a:ext cx="8784949" cy="5486400"/>
            <a:chOff x="179525" y="1219200"/>
            <a:chExt cx="8784949" cy="5486400"/>
          </a:xfrm>
        </p:grpSpPr>
        <p:sp>
          <p:nvSpPr>
            <p:cNvPr id="5" name="Minus 4"/>
            <p:cNvSpPr/>
            <p:nvPr/>
          </p:nvSpPr>
          <p:spPr>
            <a:xfrm rot="21300000">
              <a:off x="179525" y="3459395"/>
              <a:ext cx="8784949" cy="1006009"/>
            </a:xfrm>
            <a:prstGeom prst="mathMinus">
              <a:avLst/>
            </a:prstGeom>
          </p:spPr>
          <p:style>
            <a:lnRef idx="0">
              <a:schemeClr val="lt1">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sp>
          <p:nvSpPr>
            <p:cNvPr id="6" name="Up Arrow 5"/>
            <p:cNvSpPr/>
            <p:nvPr/>
          </p:nvSpPr>
          <p:spPr>
            <a:xfrm>
              <a:off x="1213104" y="1562100"/>
              <a:ext cx="2651760" cy="21336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Freeform 6"/>
            <p:cNvSpPr/>
            <p:nvPr/>
          </p:nvSpPr>
          <p:spPr>
            <a:xfrm>
              <a:off x="4273291" y="1219200"/>
              <a:ext cx="3956312" cy="2240280"/>
            </a:xfrm>
            <a:custGeom>
              <a:avLst/>
              <a:gdLst>
                <a:gd name="connsiteX0" fmla="*/ 0 w 3956312"/>
                <a:gd name="connsiteY0" fmla="*/ 0 h 2240280"/>
                <a:gd name="connsiteX1" fmla="*/ 3956312 w 3956312"/>
                <a:gd name="connsiteY1" fmla="*/ 0 h 2240280"/>
                <a:gd name="connsiteX2" fmla="*/ 3956312 w 3956312"/>
                <a:gd name="connsiteY2" fmla="*/ 2240280 h 2240280"/>
                <a:gd name="connsiteX3" fmla="*/ 0 w 3956312"/>
                <a:gd name="connsiteY3" fmla="*/ 2240280 h 2240280"/>
                <a:gd name="connsiteX4" fmla="*/ 0 w 3956312"/>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312" h="2240280">
                  <a:moveTo>
                    <a:pt x="0" y="0"/>
                  </a:moveTo>
                  <a:lnTo>
                    <a:pt x="3956312" y="0"/>
                  </a:lnTo>
                  <a:lnTo>
                    <a:pt x="3956312"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2800" kern="1200" dirty="0" smtClean="0">
                  <a:ln>
                    <a:solidFill>
                      <a:schemeClr val="bg1"/>
                    </a:solidFill>
                  </a:ln>
                  <a:solidFill>
                    <a:schemeClr val="accent3"/>
                  </a:solidFill>
                  <a:effectLst>
                    <a:outerShdw blurRad="38100" dist="38100" dir="2700000" algn="tl">
                      <a:srgbClr val="000000">
                        <a:alpha val="43137"/>
                      </a:srgbClr>
                    </a:outerShdw>
                  </a:effectLst>
                </a:rPr>
                <a:t>What’s In?</a:t>
              </a:r>
              <a:endParaRPr lang="en-US" sz="2800" kern="1200" dirty="0">
                <a:ln>
                  <a:solidFill>
                    <a:schemeClr val="bg1"/>
                  </a:solidFill>
                </a:ln>
                <a:solidFill>
                  <a:schemeClr val="accent3"/>
                </a:solidFill>
                <a:effectLst>
                  <a:outerShdw blurRad="38100" dist="38100" dir="2700000" algn="tl">
                    <a:srgbClr val="000000">
                      <a:alpha val="43137"/>
                    </a:srgbClr>
                  </a:outerShdw>
                </a:effectLst>
              </a:endParaRPr>
            </a:p>
            <a:p>
              <a:pPr marL="342900" indent="-342900">
                <a:lnSpc>
                  <a:spcPct val="90000"/>
                </a:lnSpc>
                <a:spcBef>
                  <a:spcPct val="0"/>
                </a:spcBef>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Communication</a:t>
              </a:r>
            </a:p>
            <a:p>
              <a:pPr marL="342900" indent="-342900">
                <a:lnSpc>
                  <a:spcPct val="90000"/>
                </a:lnSpc>
                <a:spcBef>
                  <a:spcPct val="0"/>
                </a:spcBef>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Access</a:t>
              </a:r>
            </a:p>
            <a:p>
              <a:pPr marL="342900" indent="-342900">
                <a:lnSpc>
                  <a:spcPct val="90000"/>
                </a:lnSpc>
                <a:spcBef>
                  <a:spcPct val="0"/>
                </a:spcBef>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Utility</a:t>
              </a:r>
            </a:p>
          </p:txBody>
        </p:sp>
        <p:sp>
          <p:nvSpPr>
            <p:cNvPr id="8" name="Down Arrow 7"/>
            <p:cNvSpPr/>
            <p:nvPr/>
          </p:nvSpPr>
          <p:spPr>
            <a:xfrm>
              <a:off x="5279136" y="4229099"/>
              <a:ext cx="2651760" cy="21336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Freeform 8"/>
            <p:cNvSpPr/>
            <p:nvPr/>
          </p:nvSpPr>
          <p:spPr>
            <a:xfrm>
              <a:off x="527309" y="4465320"/>
              <a:ext cx="4730485" cy="2240280"/>
            </a:xfrm>
            <a:custGeom>
              <a:avLst/>
              <a:gdLst>
                <a:gd name="connsiteX0" fmla="*/ 0 w 4730485"/>
                <a:gd name="connsiteY0" fmla="*/ 0 h 2240280"/>
                <a:gd name="connsiteX1" fmla="*/ 4730485 w 4730485"/>
                <a:gd name="connsiteY1" fmla="*/ 0 h 2240280"/>
                <a:gd name="connsiteX2" fmla="*/ 4730485 w 4730485"/>
                <a:gd name="connsiteY2" fmla="*/ 2240280 h 2240280"/>
                <a:gd name="connsiteX3" fmla="*/ 0 w 4730485"/>
                <a:gd name="connsiteY3" fmla="*/ 2240280 h 2240280"/>
                <a:gd name="connsiteX4" fmla="*/ 0 w 4730485"/>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485" h="2240280">
                  <a:moveTo>
                    <a:pt x="0" y="0"/>
                  </a:moveTo>
                  <a:lnTo>
                    <a:pt x="4730485" y="0"/>
                  </a:lnTo>
                  <a:lnTo>
                    <a:pt x="4730485"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2800" kern="1200" dirty="0" smtClean="0">
                  <a:ln>
                    <a:solidFill>
                      <a:schemeClr val="bg1"/>
                    </a:solidFill>
                  </a:ln>
                  <a:solidFill>
                    <a:schemeClr val="accent3"/>
                  </a:solidFill>
                  <a:effectLst>
                    <a:outerShdw blurRad="38100" dist="38100" dir="2700000" algn="tl">
                      <a:srgbClr val="000000">
                        <a:alpha val="43137"/>
                      </a:srgbClr>
                    </a:outerShdw>
                  </a:effectLst>
                </a:rPr>
                <a:t>What’s Out?</a:t>
              </a:r>
              <a:endParaRPr lang="en-US" sz="2800" kern="1200" dirty="0">
                <a:ln>
                  <a:solidFill>
                    <a:schemeClr val="bg1"/>
                  </a:solidFill>
                </a:ln>
                <a:solidFill>
                  <a:schemeClr val="accent3"/>
                </a:solidFill>
                <a:effectLst>
                  <a:outerShdw blurRad="38100" dist="38100" dir="2700000" algn="tl">
                    <a:srgbClr val="000000">
                      <a:alpha val="43137"/>
                    </a:srgbClr>
                  </a:outerShdw>
                </a:effectLst>
              </a:endParaRPr>
            </a:p>
            <a:p>
              <a:pPr marL="342900" lvl="0" indent="-342900">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Static Reading</a:t>
              </a:r>
            </a:p>
            <a:p>
              <a:pPr marL="342900" lvl="0" indent="-342900">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Knowledge Silos</a:t>
              </a:r>
            </a:p>
            <a:p>
              <a:pPr marL="342900" lvl="0" indent="-342900">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Information for its Own Sake</a:t>
              </a:r>
            </a:p>
          </p:txBody>
        </p:sp>
      </p:grpSp>
    </p:spTree>
    <p:extLst>
      <p:ext uri="{BB962C8B-B14F-4D97-AF65-F5344CB8AC3E}">
        <p14:creationId xmlns:p14="http://schemas.microsoft.com/office/powerpoint/2010/main" val="2335453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for Change in the way we teach</a:t>
            </a:r>
            <a:endParaRPr lang="en-US" dirty="0"/>
          </a:p>
        </p:txBody>
      </p:sp>
      <p:sp>
        <p:nvSpPr>
          <p:cNvPr id="4" name="Text Placeholder 3"/>
          <p:cNvSpPr>
            <a:spLocks noGrp="1"/>
          </p:cNvSpPr>
          <p:nvPr>
            <p:ph type="body" sz="half" idx="2"/>
          </p:nvPr>
        </p:nvSpPr>
        <p:spPr/>
        <p:txBody>
          <a:bodyPr>
            <a:normAutofit fontScale="85000" lnSpcReduction="20000"/>
          </a:bodyPr>
          <a:lstStyle/>
          <a:p>
            <a:r>
              <a:rPr lang="en-US" dirty="0" smtClean="0"/>
              <a:t>The End of the “Expert Paradigm”</a:t>
            </a:r>
            <a:r>
              <a:rPr lang="en-US" sz="1200" dirty="0" smtClean="0"/>
              <a:t> </a:t>
            </a:r>
            <a:r>
              <a:rPr lang="en-US" sz="1200" dirty="0">
                <a:solidFill>
                  <a:schemeClr val="tx1"/>
                </a:solidFill>
              </a:rPr>
              <a:t> Walsh, </a:t>
            </a:r>
            <a:r>
              <a:rPr lang="en-US" sz="1300" dirty="0">
                <a:solidFill>
                  <a:schemeClr val="tx1"/>
                </a:solidFill>
                <a:hlinkClick r:id="rId3"/>
              </a:rPr>
              <a:t>http://web.mit.edu/comm-forum/papers/</a:t>
            </a:r>
            <a:r>
              <a:rPr lang="en-US" sz="1300" dirty="0" smtClean="0">
                <a:solidFill>
                  <a:schemeClr val="tx1"/>
                </a:solidFill>
                <a:hlinkClick r:id="rId3"/>
              </a:rPr>
              <a:t>walsh.html</a:t>
            </a:r>
            <a:endParaRPr lang="en-US" sz="1300" dirty="0" smtClean="0">
              <a:solidFill>
                <a:schemeClr val="tx1"/>
              </a:solidFill>
            </a:endParaRPr>
          </a:p>
          <a:p>
            <a:r>
              <a:rPr lang="en-US" dirty="0"/>
              <a:t>“Collective Intelligence” </a:t>
            </a:r>
            <a:r>
              <a:rPr lang="en-US" sz="1400" dirty="0">
                <a:solidFill>
                  <a:schemeClr val="tx1"/>
                </a:solidFill>
              </a:rPr>
              <a:t>Levy, </a:t>
            </a:r>
            <a:r>
              <a:rPr lang="en-US" sz="1400" dirty="0">
                <a:solidFill>
                  <a:schemeClr val="tx1"/>
                </a:solidFill>
                <a:hlinkClick r:id="rId4"/>
              </a:rPr>
              <a:t>http://www.ieml.org/IMG/pdf/2009-Levy-</a:t>
            </a:r>
            <a:r>
              <a:rPr lang="en-US" sz="1400" dirty="0" smtClean="0">
                <a:solidFill>
                  <a:schemeClr val="tx1"/>
                </a:solidFill>
                <a:hlinkClick r:id="rId4"/>
              </a:rPr>
              <a:t>IEML.pdf</a:t>
            </a:r>
            <a:endParaRPr lang="en-US" sz="1400" dirty="0" smtClean="0">
              <a:solidFill>
                <a:schemeClr val="tx1"/>
              </a:solidFill>
            </a:endParaRPr>
          </a:p>
          <a:p>
            <a:r>
              <a:rPr lang="en-US" dirty="0" smtClean="0"/>
              <a:t>Open </a:t>
            </a:r>
            <a:r>
              <a:rPr lang="en-US" dirty="0"/>
              <a:t>Classrooms—a “place” where knowledge-making is active and ongoing</a:t>
            </a:r>
          </a:p>
          <a:p>
            <a:endParaRPr lang="en-US" sz="1400" dirty="0" smtClean="0">
              <a:solidFill>
                <a:schemeClr val="tx1"/>
              </a:solidFill>
            </a:endParaRPr>
          </a:p>
        </p:txBody>
      </p:sp>
      <p:sp>
        <p:nvSpPr>
          <p:cNvPr id="7" name="TextBox 6"/>
          <p:cNvSpPr txBox="1"/>
          <p:nvPr/>
        </p:nvSpPr>
        <p:spPr>
          <a:xfrm>
            <a:off x="8483921" y="5943600"/>
            <a:ext cx="256914"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pic>
        <p:nvPicPr>
          <p:cNvPr id="15" name="Picture 14" descr="Digital Emerson | Browse Exhibits-2.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95171" y="2895600"/>
            <a:ext cx="4771892" cy="3505200"/>
          </a:xfrm>
          <a:prstGeom prst="rect">
            <a:avLst/>
          </a:prstGeom>
        </p:spPr>
      </p:pic>
    </p:spTree>
    <p:extLst>
      <p:ext uri="{BB962C8B-B14F-4D97-AF65-F5344CB8AC3E}">
        <p14:creationId xmlns:p14="http://schemas.microsoft.com/office/powerpoint/2010/main" val="21596950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1"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Adjusting the Lens:  How to Plan and Evaluate a Digital Project</a:t>
            </a:r>
            <a:endParaRPr lang="en-US" sz="2400" dirty="0"/>
          </a:p>
        </p:txBody>
      </p:sp>
      <p:pic>
        <p:nvPicPr>
          <p:cNvPr id="4" name="Content Placeholder 3" descr="Digital Emerson | Browse Exhibits.jpg"/>
          <p:cNvPicPr>
            <a:picLocks noGrp="1" noChangeAspect="1"/>
          </p:cNvPicPr>
          <p:nvPr>
            <p:ph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457200" y="1371600"/>
            <a:ext cx="4114800" cy="369332"/>
          </a:xfrm>
          <a:prstGeom prst="rect">
            <a:avLst/>
          </a:prstGeom>
          <a:noFill/>
        </p:spPr>
        <p:txBody>
          <a:bodyPr wrap="square" rtlCol="0">
            <a:spAutoFit/>
          </a:bodyPr>
          <a:lstStyle/>
          <a:p>
            <a:r>
              <a:rPr lang="en-US" dirty="0" smtClean="0"/>
              <a:t>The work of many meetings</a:t>
            </a:r>
            <a:endParaRPr lang="en-US" dirty="0"/>
          </a:p>
        </p:txBody>
      </p:sp>
    </p:spTree>
    <p:extLst>
      <p:ext uri="{BB962C8B-B14F-4D97-AF65-F5344CB8AC3E}">
        <p14:creationId xmlns:p14="http://schemas.microsoft.com/office/powerpoint/2010/main" val="1427487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8200" y="5181598"/>
            <a:ext cx="4495800" cy="1676401"/>
          </a:xfrm>
        </p:spPr>
        <p:txBody>
          <a:bodyPr/>
          <a:lstStyle/>
          <a:p>
            <a:endParaRPr lang="en-US" sz="2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095927629"/>
              </p:ext>
            </p:extLst>
          </p:nvPr>
        </p:nvGraphicFramePr>
        <p:xfrm>
          <a:off x="4572000" y="928688"/>
          <a:ext cx="4343400" cy="392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4117433270"/>
              </p:ext>
            </p:extLst>
          </p:nvPr>
        </p:nvGraphicFramePr>
        <p:xfrm>
          <a:off x="77788" y="1828800"/>
          <a:ext cx="4343400" cy="3922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 Placeholder 5"/>
          <p:cNvSpPr>
            <a:spLocks noGrp="1"/>
          </p:cNvSpPr>
          <p:nvPr>
            <p:ph type="body" idx="1"/>
          </p:nvPr>
        </p:nvSpPr>
        <p:spPr/>
        <p:txBody>
          <a:bodyPr/>
          <a:lstStyle/>
          <a:p>
            <a:r>
              <a:rPr lang="en-US" dirty="0" smtClean="0"/>
              <a:t>A New Center</a:t>
            </a:r>
            <a:endParaRPr lang="en-US" dirty="0"/>
          </a:p>
        </p:txBody>
      </p:sp>
      <p:sp>
        <p:nvSpPr>
          <p:cNvPr id="2" name="Text Placeholder 1"/>
          <p:cNvSpPr>
            <a:spLocks noGrp="1"/>
          </p:cNvSpPr>
          <p:nvPr>
            <p:ph type="body" sz="quarter" idx="3"/>
          </p:nvPr>
        </p:nvSpPr>
        <p:spPr/>
        <p:txBody>
          <a:bodyPr/>
          <a:lstStyle/>
          <a:p>
            <a:r>
              <a:rPr lang="en-US" dirty="0" smtClean="0"/>
              <a:t>A New Rhythm</a:t>
            </a:r>
            <a:endParaRPr lang="en-US" dirty="0"/>
          </a:p>
        </p:txBody>
      </p:sp>
    </p:spTree>
    <p:extLst>
      <p:ext uri="{BB962C8B-B14F-4D97-AF65-F5344CB8AC3E}">
        <p14:creationId xmlns:p14="http://schemas.microsoft.com/office/powerpoint/2010/main" val="197392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graphicEl>
                                              <a:dgm id="{02416898-003B-47FB-A816-2552670B387F}"/>
                                            </p:graphicEl>
                                          </p:spTgt>
                                        </p:tgtEl>
                                        <p:attrNameLst>
                                          <p:attrName>style.visibility</p:attrName>
                                        </p:attrNameLst>
                                      </p:cBhvr>
                                      <p:to>
                                        <p:strVal val="visible"/>
                                      </p:to>
                                    </p:set>
                                    <p:anim calcmode="lin" valueType="num">
                                      <p:cBhvr>
                                        <p:cTn id="7" dur="1000" fill="hold"/>
                                        <p:tgtEl>
                                          <p:spTgt spid="8">
                                            <p:graphicEl>
                                              <a:dgm id="{02416898-003B-47FB-A816-2552670B387F}"/>
                                            </p:graphicEl>
                                          </p:spTgt>
                                        </p:tgtEl>
                                        <p:attrNameLst>
                                          <p:attrName>ppt_w</p:attrName>
                                        </p:attrNameLst>
                                      </p:cBhvr>
                                      <p:tavLst>
                                        <p:tav tm="0">
                                          <p:val>
                                            <p:fltVal val="0"/>
                                          </p:val>
                                        </p:tav>
                                        <p:tav tm="100000">
                                          <p:val>
                                            <p:strVal val="#ppt_w"/>
                                          </p:val>
                                        </p:tav>
                                      </p:tavLst>
                                    </p:anim>
                                    <p:anim calcmode="lin" valueType="num">
                                      <p:cBhvr>
                                        <p:cTn id="8" dur="1000" fill="hold"/>
                                        <p:tgtEl>
                                          <p:spTgt spid="8">
                                            <p:graphicEl>
                                              <a:dgm id="{02416898-003B-47FB-A816-2552670B387F}"/>
                                            </p:graphicEl>
                                          </p:spTgt>
                                        </p:tgtEl>
                                        <p:attrNameLst>
                                          <p:attrName>ppt_h</p:attrName>
                                        </p:attrNameLst>
                                      </p:cBhvr>
                                      <p:tavLst>
                                        <p:tav tm="0">
                                          <p:val>
                                            <p:fltVal val="0"/>
                                          </p:val>
                                        </p:tav>
                                        <p:tav tm="100000">
                                          <p:val>
                                            <p:strVal val="#ppt_h"/>
                                          </p:val>
                                        </p:tav>
                                      </p:tavLst>
                                    </p:anim>
                                    <p:anim calcmode="lin" valueType="num">
                                      <p:cBhvr>
                                        <p:cTn id="9" dur="1000" fill="hold"/>
                                        <p:tgtEl>
                                          <p:spTgt spid="8">
                                            <p:graphicEl>
                                              <a:dgm id="{02416898-003B-47FB-A816-2552670B387F}"/>
                                            </p:graphicEl>
                                          </p:spTgt>
                                        </p:tgtEl>
                                        <p:attrNameLst>
                                          <p:attrName>style.rotation</p:attrName>
                                        </p:attrNameLst>
                                      </p:cBhvr>
                                      <p:tavLst>
                                        <p:tav tm="0">
                                          <p:val>
                                            <p:fltVal val="90"/>
                                          </p:val>
                                        </p:tav>
                                        <p:tav tm="100000">
                                          <p:val>
                                            <p:fltVal val="0"/>
                                          </p:val>
                                        </p:tav>
                                      </p:tavLst>
                                    </p:anim>
                                    <p:animEffect transition="in" filter="fade">
                                      <p:cBhvr>
                                        <p:cTn id="10" dur="1000"/>
                                        <p:tgtEl>
                                          <p:spTgt spid="8">
                                            <p:graphicEl>
                                              <a:dgm id="{02416898-003B-47FB-A816-2552670B387F}"/>
                                            </p:graphicEl>
                                          </p:spTgt>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graphicEl>
                                              <a:dgm id="{11A8A44F-295E-4CCE-93C8-47B01A4BA973}"/>
                                            </p:graphicEl>
                                          </p:spTgt>
                                        </p:tgtEl>
                                        <p:attrNameLst>
                                          <p:attrName>style.visibility</p:attrName>
                                        </p:attrNameLst>
                                      </p:cBhvr>
                                      <p:to>
                                        <p:strVal val="visible"/>
                                      </p:to>
                                    </p:set>
                                    <p:animEffect transition="in" filter="wipe(up)">
                                      <p:cBhvr>
                                        <p:cTn id="14" dur="500"/>
                                        <p:tgtEl>
                                          <p:spTgt spid="8">
                                            <p:graphicEl>
                                              <a:dgm id="{11A8A44F-295E-4CCE-93C8-47B01A4BA97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graphicEl>
                                              <a:dgm id="{E5198C07-5BA3-48B4-8DA8-BB3C63451B9B}"/>
                                            </p:graphicEl>
                                          </p:spTgt>
                                        </p:tgtEl>
                                        <p:attrNameLst>
                                          <p:attrName>style.visibility</p:attrName>
                                        </p:attrNameLst>
                                      </p:cBhvr>
                                      <p:to>
                                        <p:strVal val="visible"/>
                                      </p:to>
                                    </p:set>
                                    <p:anim calcmode="lin" valueType="num">
                                      <p:cBhvr>
                                        <p:cTn id="19" dur="1000" fill="hold"/>
                                        <p:tgtEl>
                                          <p:spTgt spid="8">
                                            <p:graphicEl>
                                              <a:dgm id="{E5198C07-5BA3-48B4-8DA8-BB3C63451B9B}"/>
                                            </p:graphicEl>
                                          </p:spTgt>
                                        </p:tgtEl>
                                        <p:attrNameLst>
                                          <p:attrName>ppt_w</p:attrName>
                                        </p:attrNameLst>
                                      </p:cBhvr>
                                      <p:tavLst>
                                        <p:tav tm="0">
                                          <p:val>
                                            <p:fltVal val="0"/>
                                          </p:val>
                                        </p:tav>
                                        <p:tav tm="100000">
                                          <p:val>
                                            <p:strVal val="#ppt_w"/>
                                          </p:val>
                                        </p:tav>
                                      </p:tavLst>
                                    </p:anim>
                                    <p:anim calcmode="lin" valueType="num">
                                      <p:cBhvr>
                                        <p:cTn id="20" dur="1000" fill="hold"/>
                                        <p:tgtEl>
                                          <p:spTgt spid="8">
                                            <p:graphicEl>
                                              <a:dgm id="{E5198C07-5BA3-48B4-8DA8-BB3C63451B9B}"/>
                                            </p:graphicEl>
                                          </p:spTgt>
                                        </p:tgtEl>
                                        <p:attrNameLst>
                                          <p:attrName>ppt_h</p:attrName>
                                        </p:attrNameLst>
                                      </p:cBhvr>
                                      <p:tavLst>
                                        <p:tav tm="0">
                                          <p:val>
                                            <p:fltVal val="0"/>
                                          </p:val>
                                        </p:tav>
                                        <p:tav tm="100000">
                                          <p:val>
                                            <p:strVal val="#ppt_h"/>
                                          </p:val>
                                        </p:tav>
                                      </p:tavLst>
                                    </p:anim>
                                    <p:anim calcmode="lin" valueType="num">
                                      <p:cBhvr>
                                        <p:cTn id="21" dur="1000" fill="hold"/>
                                        <p:tgtEl>
                                          <p:spTgt spid="8">
                                            <p:graphicEl>
                                              <a:dgm id="{E5198C07-5BA3-48B4-8DA8-BB3C63451B9B}"/>
                                            </p:graphicEl>
                                          </p:spTgt>
                                        </p:tgtEl>
                                        <p:attrNameLst>
                                          <p:attrName>style.rotation</p:attrName>
                                        </p:attrNameLst>
                                      </p:cBhvr>
                                      <p:tavLst>
                                        <p:tav tm="0">
                                          <p:val>
                                            <p:fltVal val="90"/>
                                          </p:val>
                                        </p:tav>
                                        <p:tav tm="100000">
                                          <p:val>
                                            <p:fltVal val="0"/>
                                          </p:val>
                                        </p:tav>
                                      </p:tavLst>
                                    </p:anim>
                                    <p:animEffect transition="in" filter="fade">
                                      <p:cBhvr>
                                        <p:cTn id="22" dur="1000"/>
                                        <p:tgtEl>
                                          <p:spTgt spid="8">
                                            <p:graphicEl>
                                              <a:dgm id="{E5198C07-5BA3-48B4-8DA8-BB3C63451B9B}"/>
                                            </p:graphicEl>
                                          </p:spTgt>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8">
                                            <p:graphicEl>
                                              <a:dgm id="{433F4F49-D7E8-4827-A871-A86C630AAB94}"/>
                                            </p:graphicEl>
                                          </p:spTgt>
                                        </p:tgtEl>
                                        <p:attrNameLst>
                                          <p:attrName>style.visibility</p:attrName>
                                        </p:attrNameLst>
                                      </p:cBhvr>
                                      <p:to>
                                        <p:strVal val="visible"/>
                                      </p:to>
                                    </p:set>
                                    <p:animEffect transition="in" filter="wipe(up)">
                                      <p:cBhvr>
                                        <p:cTn id="26" dur="500"/>
                                        <p:tgtEl>
                                          <p:spTgt spid="8">
                                            <p:graphicEl>
                                              <a:dgm id="{433F4F49-D7E8-4827-A871-A86C630AAB9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graphicEl>
                                              <a:dgm id="{BD2A0860-83DC-46E8-897B-278C568FA30F}"/>
                                            </p:graphicEl>
                                          </p:spTgt>
                                        </p:tgtEl>
                                        <p:attrNameLst>
                                          <p:attrName>style.visibility</p:attrName>
                                        </p:attrNameLst>
                                      </p:cBhvr>
                                      <p:to>
                                        <p:strVal val="visible"/>
                                      </p:to>
                                    </p:set>
                                    <p:anim calcmode="lin" valueType="num">
                                      <p:cBhvr>
                                        <p:cTn id="31" dur="1000" fill="hold"/>
                                        <p:tgtEl>
                                          <p:spTgt spid="8">
                                            <p:graphicEl>
                                              <a:dgm id="{BD2A0860-83DC-46E8-897B-278C568FA30F}"/>
                                            </p:graphicEl>
                                          </p:spTgt>
                                        </p:tgtEl>
                                        <p:attrNameLst>
                                          <p:attrName>ppt_w</p:attrName>
                                        </p:attrNameLst>
                                      </p:cBhvr>
                                      <p:tavLst>
                                        <p:tav tm="0">
                                          <p:val>
                                            <p:fltVal val="0"/>
                                          </p:val>
                                        </p:tav>
                                        <p:tav tm="100000">
                                          <p:val>
                                            <p:strVal val="#ppt_w"/>
                                          </p:val>
                                        </p:tav>
                                      </p:tavLst>
                                    </p:anim>
                                    <p:anim calcmode="lin" valueType="num">
                                      <p:cBhvr>
                                        <p:cTn id="32" dur="1000" fill="hold"/>
                                        <p:tgtEl>
                                          <p:spTgt spid="8">
                                            <p:graphicEl>
                                              <a:dgm id="{BD2A0860-83DC-46E8-897B-278C568FA30F}"/>
                                            </p:graphicEl>
                                          </p:spTgt>
                                        </p:tgtEl>
                                        <p:attrNameLst>
                                          <p:attrName>ppt_h</p:attrName>
                                        </p:attrNameLst>
                                      </p:cBhvr>
                                      <p:tavLst>
                                        <p:tav tm="0">
                                          <p:val>
                                            <p:fltVal val="0"/>
                                          </p:val>
                                        </p:tav>
                                        <p:tav tm="100000">
                                          <p:val>
                                            <p:strVal val="#ppt_h"/>
                                          </p:val>
                                        </p:tav>
                                      </p:tavLst>
                                    </p:anim>
                                    <p:anim calcmode="lin" valueType="num">
                                      <p:cBhvr>
                                        <p:cTn id="33" dur="1000" fill="hold"/>
                                        <p:tgtEl>
                                          <p:spTgt spid="8">
                                            <p:graphicEl>
                                              <a:dgm id="{BD2A0860-83DC-46E8-897B-278C568FA30F}"/>
                                            </p:graphicEl>
                                          </p:spTgt>
                                        </p:tgtEl>
                                        <p:attrNameLst>
                                          <p:attrName>style.rotation</p:attrName>
                                        </p:attrNameLst>
                                      </p:cBhvr>
                                      <p:tavLst>
                                        <p:tav tm="0">
                                          <p:val>
                                            <p:fltVal val="90"/>
                                          </p:val>
                                        </p:tav>
                                        <p:tav tm="100000">
                                          <p:val>
                                            <p:fltVal val="0"/>
                                          </p:val>
                                        </p:tav>
                                      </p:tavLst>
                                    </p:anim>
                                    <p:animEffect transition="in" filter="fade">
                                      <p:cBhvr>
                                        <p:cTn id="34" dur="1000"/>
                                        <p:tgtEl>
                                          <p:spTgt spid="8">
                                            <p:graphicEl>
                                              <a:dgm id="{BD2A0860-83DC-46E8-897B-278C568FA30F}"/>
                                            </p:graphicEl>
                                          </p:spTgt>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8">
                                            <p:graphicEl>
                                              <a:dgm id="{8269EA21-B256-4E6A-8984-36D161A1E5B1}"/>
                                            </p:graphicEl>
                                          </p:spTgt>
                                        </p:tgtEl>
                                        <p:attrNameLst>
                                          <p:attrName>style.visibility</p:attrName>
                                        </p:attrNameLst>
                                      </p:cBhvr>
                                      <p:to>
                                        <p:strVal val="visible"/>
                                      </p:to>
                                    </p:set>
                                    <p:animEffect transition="in" filter="wipe(down)">
                                      <p:cBhvr>
                                        <p:cTn id="38" dur="500"/>
                                        <p:tgtEl>
                                          <p:spTgt spid="8">
                                            <p:graphicEl>
                                              <a:dgm id="{8269EA21-B256-4E6A-8984-36D161A1E5B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mph" presetSubtype="0" grpId="1" nodeType="clickEffect">
                                  <p:stCondLst>
                                    <p:cond delay="0"/>
                                  </p:stCondLst>
                                  <p:childTnLst>
                                    <p:set>
                                      <p:cBhvr rctx="PPT">
                                        <p:cTn id="42" dur="indefinite"/>
                                        <p:tgtEl>
                                          <p:spTgt spid="8">
                                            <p:graphicEl>
                                              <a:dgm id="{02416898-003B-47FB-A816-2552670B387F}"/>
                                            </p:graphicEl>
                                          </p:spTgt>
                                        </p:tgtEl>
                                        <p:attrNameLst>
                                          <p:attrName>style.opacity</p:attrName>
                                        </p:attrNameLst>
                                      </p:cBhvr>
                                      <p:to>
                                        <p:strVal val="0.5"/>
                                      </p:to>
                                    </p:set>
                                    <p:animEffect filter="image" prLst="opacity: 0.5">
                                      <p:cBhvr rctx="IE">
                                        <p:cTn id="43" dur="indefinite"/>
                                        <p:tgtEl>
                                          <p:spTgt spid="8">
                                            <p:graphicEl>
                                              <a:dgm id="{02416898-003B-47FB-A816-2552670B387F}"/>
                                            </p:graphicEl>
                                          </p:spTgt>
                                        </p:tgtEl>
                                      </p:cBhvr>
                                    </p:animEffect>
                                  </p:childTnLst>
                                </p:cTn>
                              </p:par>
                              <p:par>
                                <p:cTn id="44" presetID="9" presetClass="emph" presetSubtype="0" grpId="1" nodeType="withEffect">
                                  <p:stCondLst>
                                    <p:cond delay="0"/>
                                  </p:stCondLst>
                                  <p:childTnLst>
                                    <p:set>
                                      <p:cBhvr rctx="PPT">
                                        <p:cTn id="45" dur="indefinite"/>
                                        <p:tgtEl>
                                          <p:spTgt spid="8">
                                            <p:graphicEl>
                                              <a:dgm id="{11A8A44F-295E-4CCE-93C8-47B01A4BA973}"/>
                                            </p:graphicEl>
                                          </p:spTgt>
                                        </p:tgtEl>
                                        <p:attrNameLst>
                                          <p:attrName>style.opacity</p:attrName>
                                        </p:attrNameLst>
                                      </p:cBhvr>
                                      <p:to>
                                        <p:strVal val="0.5"/>
                                      </p:to>
                                    </p:set>
                                    <p:animEffect filter="image" prLst="opacity: 0.5">
                                      <p:cBhvr rctx="IE">
                                        <p:cTn id="46" dur="indefinite"/>
                                        <p:tgtEl>
                                          <p:spTgt spid="8">
                                            <p:graphicEl>
                                              <a:dgm id="{11A8A44F-295E-4CCE-93C8-47B01A4BA973}"/>
                                            </p:graphicEl>
                                          </p:spTgt>
                                        </p:tgtEl>
                                      </p:cBhvr>
                                    </p:animEffect>
                                  </p:childTnLst>
                                </p:cTn>
                              </p:par>
                              <p:par>
                                <p:cTn id="47" presetID="9" presetClass="emph" presetSubtype="0" grpId="1" nodeType="withEffect">
                                  <p:stCondLst>
                                    <p:cond delay="0"/>
                                  </p:stCondLst>
                                  <p:childTnLst>
                                    <p:set>
                                      <p:cBhvr rctx="PPT">
                                        <p:cTn id="48" dur="indefinite"/>
                                        <p:tgtEl>
                                          <p:spTgt spid="8">
                                            <p:graphicEl>
                                              <a:dgm id="{E5198C07-5BA3-48B4-8DA8-BB3C63451B9B}"/>
                                            </p:graphicEl>
                                          </p:spTgt>
                                        </p:tgtEl>
                                        <p:attrNameLst>
                                          <p:attrName>style.opacity</p:attrName>
                                        </p:attrNameLst>
                                      </p:cBhvr>
                                      <p:to>
                                        <p:strVal val="0.5"/>
                                      </p:to>
                                    </p:set>
                                    <p:animEffect filter="image" prLst="opacity: 0.5">
                                      <p:cBhvr rctx="IE">
                                        <p:cTn id="49" dur="indefinite"/>
                                        <p:tgtEl>
                                          <p:spTgt spid="8">
                                            <p:graphicEl>
                                              <a:dgm id="{E5198C07-5BA3-48B4-8DA8-BB3C63451B9B}"/>
                                            </p:graphicEl>
                                          </p:spTgt>
                                        </p:tgtEl>
                                      </p:cBhvr>
                                    </p:animEffect>
                                  </p:childTnLst>
                                </p:cTn>
                              </p:par>
                              <p:par>
                                <p:cTn id="50" presetID="9" presetClass="emph" presetSubtype="0" grpId="1" nodeType="withEffect">
                                  <p:stCondLst>
                                    <p:cond delay="0"/>
                                  </p:stCondLst>
                                  <p:childTnLst>
                                    <p:set>
                                      <p:cBhvr rctx="PPT">
                                        <p:cTn id="51" dur="indefinite"/>
                                        <p:tgtEl>
                                          <p:spTgt spid="8">
                                            <p:graphicEl>
                                              <a:dgm id="{433F4F49-D7E8-4827-A871-A86C630AAB94}"/>
                                            </p:graphicEl>
                                          </p:spTgt>
                                        </p:tgtEl>
                                        <p:attrNameLst>
                                          <p:attrName>style.opacity</p:attrName>
                                        </p:attrNameLst>
                                      </p:cBhvr>
                                      <p:to>
                                        <p:strVal val="0.5"/>
                                      </p:to>
                                    </p:set>
                                    <p:animEffect filter="image" prLst="opacity: 0.5">
                                      <p:cBhvr rctx="IE">
                                        <p:cTn id="52" dur="indefinite"/>
                                        <p:tgtEl>
                                          <p:spTgt spid="8">
                                            <p:graphicEl>
                                              <a:dgm id="{433F4F49-D7E8-4827-A871-A86C630AAB94}"/>
                                            </p:graphicEl>
                                          </p:spTgt>
                                        </p:tgtEl>
                                      </p:cBhvr>
                                    </p:animEffect>
                                  </p:childTnLst>
                                </p:cTn>
                              </p:par>
                              <p:par>
                                <p:cTn id="53" presetID="9" presetClass="emph" presetSubtype="0" grpId="1" nodeType="withEffect">
                                  <p:stCondLst>
                                    <p:cond delay="0"/>
                                  </p:stCondLst>
                                  <p:childTnLst>
                                    <p:set>
                                      <p:cBhvr rctx="PPT">
                                        <p:cTn id="54" dur="indefinite"/>
                                        <p:tgtEl>
                                          <p:spTgt spid="8">
                                            <p:graphicEl>
                                              <a:dgm id="{BD2A0860-83DC-46E8-897B-278C568FA30F}"/>
                                            </p:graphicEl>
                                          </p:spTgt>
                                        </p:tgtEl>
                                        <p:attrNameLst>
                                          <p:attrName>style.opacity</p:attrName>
                                        </p:attrNameLst>
                                      </p:cBhvr>
                                      <p:to>
                                        <p:strVal val="0.5"/>
                                      </p:to>
                                    </p:set>
                                    <p:animEffect filter="image" prLst="opacity: 0.5">
                                      <p:cBhvr rctx="IE">
                                        <p:cTn id="55" dur="indefinite"/>
                                        <p:tgtEl>
                                          <p:spTgt spid="8">
                                            <p:graphicEl>
                                              <a:dgm id="{BD2A0860-83DC-46E8-897B-278C568FA30F}"/>
                                            </p:graphicEl>
                                          </p:spTgt>
                                        </p:tgtEl>
                                      </p:cBhvr>
                                    </p:animEffect>
                                  </p:childTnLst>
                                </p:cTn>
                              </p:par>
                              <p:par>
                                <p:cTn id="56" presetID="9" presetClass="emph" presetSubtype="0" grpId="1" nodeType="withEffect">
                                  <p:stCondLst>
                                    <p:cond delay="0"/>
                                  </p:stCondLst>
                                  <p:childTnLst>
                                    <p:set>
                                      <p:cBhvr rctx="PPT">
                                        <p:cTn id="57" dur="indefinite"/>
                                        <p:tgtEl>
                                          <p:spTgt spid="8">
                                            <p:graphicEl>
                                              <a:dgm id="{8269EA21-B256-4E6A-8984-36D161A1E5B1}"/>
                                            </p:graphicEl>
                                          </p:spTgt>
                                        </p:tgtEl>
                                        <p:attrNameLst>
                                          <p:attrName>style.opacity</p:attrName>
                                        </p:attrNameLst>
                                      </p:cBhvr>
                                      <p:to>
                                        <p:strVal val="0.5"/>
                                      </p:to>
                                    </p:set>
                                    <p:animEffect filter="image" prLst="opacity: 0.5">
                                      <p:cBhvr rctx="IE">
                                        <p:cTn id="58" dur="indefinite"/>
                                        <p:tgtEl>
                                          <p:spTgt spid="8">
                                            <p:graphicEl>
                                              <a:dgm id="{8269EA21-B256-4E6A-8984-36D161A1E5B1}"/>
                                            </p:graphicEl>
                                          </p:spTgt>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wipe(right)">
                                      <p:cBhvr>
                                        <p:cTn id="61" dur="500"/>
                                        <p:tgtEl>
                                          <p:spTgt spid="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32" fill="hold" grpId="0" nodeType="clickEffect">
                                  <p:stCondLst>
                                    <p:cond delay="0"/>
                                  </p:stCondLst>
                                  <p:childTnLst>
                                    <p:set>
                                      <p:cBhvr>
                                        <p:cTn id="65" dur="1" fill="hold">
                                          <p:stCondLst>
                                            <p:cond delay="0"/>
                                          </p:stCondLst>
                                        </p:cTn>
                                        <p:tgtEl>
                                          <p:spTgt spid="9">
                                            <p:graphicEl>
                                              <a:dgm id="{20237A9F-CA42-A840-BAD7-39EB1CD7FDA9}"/>
                                            </p:graphicEl>
                                          </p:spTgt>
                                        </p:tgtEl>
                                        <p:attrNameLst>
                                          <p:attrName>style.visibility</p:attrName>
                                        </p:attrNameLst>
                                      </p:cBhvr>
                                      <p:to>
                                        <p:strVal val="visible"/>
                                      </p:to>
                                    </p:set>
                                    <p:animEffect transition="in" filter="circle(out)">
                                      <p:cBhvr>
                                        <p:cTn id="66" dur="500"/>
                                        <p:tgtEl>
                                          <p:spTgt spid="9">
                                            <p:graphicEl>
                                              <a:dgm id="{20237A9F-CA42-A840-BAD7-39EB1CD7FD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32" fill="hold" grpId="0" nodeType="clickEffect">
                                  <p:stCondLst>
                                    <p:cond delay="0"/>
                                  </p:stCondLst>
                                  <p:childTnLst>
                                    <p:set>
                                      <p:cBhvr>
                                        <p:cTn id="70" dur="1" fill="hold">
                                          <p:stCondLst>
                                            <p:cond delay="0"/>
                                          </p:stCondLst>
                                        </p:cTn>
                                        <p:tgtEl>
                                          <p:spTgt spid="9">
                                            <p:graphicEl>
                                              <a:dgm id="{4F809516-BB13-5B48-972F-E2EE9394867C}"/>
                                            </p:graphicEl>
                                          </p:spTgt>
                                        </p:tgtEl>
                                        <p:attrNameLst>
                                          <p:attrName>style.visibility</p:attrName>
                                        </p:attrNameLst>
                                      </p:cBhvr>
                                      <p:to>
                                        <p:strVal val="visible"/>
                                      </p:to>
                                    </p:set>
                                    <p:animEffect transition="in" filter="circle(out)">
                                      <p:cBhvr>
                                        <p:cTn id="71" dur="500"/>
                                        <p:tgtEl>
                                          <p:spTgt spid="9">
                                            <p:graphicEl>
                                              <a:dgm id="{4F809516-BB13-5B48-972F-E2EE9394867C}"/>
                                            </p:graphicEl>
                                          </p:spTgt>
                                        </p:tgtEl>
                                      </p:cBhvr>
                                    </p:animEffect>
                                  </p:childTnLst>
                                </p:cTn>
                              </p:par>
                              <p:par>
                                <p:cTn id="72" presetID="6" presetClass="entr" presetSubtype="32" fill="hold" grpId="0" nodeType="withEffect">
                                  <p:stCondLst>
                                    <p:cond delay="0"/>
                                  </p:stCondLst>
                                  <p:childTnLst>
                                    <p:set>
                                      <p:cBhvr>
                                        <p:cTn id="73" dur="1" fill="hold">
                                          <p:stCondLst>
                                            <p:cond delay="0"/>
                                          </p:stCondLst>
                                        </p:cTn>
                                        <p:tgtEl>
                                          <p:spTgt spid="9">
                                            <p:graphicEl>
                                              <a:dgm id="{06058950-49BB-1548-A23C-F8E8893DA0C1}"/>
                                            </p:graphicEl>
                                          </p:spTgt>
                                        </p:tgtEl>
                                        <p:attrNameLst>
                                          <p:attrName>style.visibility</p:attrName>
                                        </p:attrNameLst>
                                      </p:cBhvr>
                                      <p:to>
                                        <p:strVal val="visible"/>
                                      </p:to>
                                    </p:set>
                                    <p:animEffect transition="in" filter="circle(out)">
                                      <p:cBhvr>
                                        <p:cTn id="74" dur="500"/>
                                        <p:tgtEl>
                                          <p:spTgt spid="9">
                                            <p:graphicEl>
                                              <a:dgm id="{06058950-49BB-1548-A23C-F8E8893DA0C1}"/>
                                            </p:graphicEl>
                                          </p:spTgt>
                                        </p:tgtEl>
                                      </p:cBhvr>
                                    </p:animEffect>
                                  </p:childTnLst>
                                </p:cTn>
                              </p:par>
                              <p:par>
                                <p:cTn id="75" presetID="6" presetClass="entr" presetSubtype="32" fill="hold" grpId="0" nodeType="withEffect">
                                  <p:stCondLst>
                                    <p:cond delay="0"/>
                                  </p:stCondLst>
                                  <p:childTnLst>
                                    <p:set>
                                      <p:cBhvr>
                                        <p:cTn id="76" dur="1" fill="hold">
                                          <p:stCondLst>
                                            <p:cond delay="0"/>
                                          </p:stCondLst>
                                        </p:cTn>
                                        <p:tgtEl>
                                          <p:spTgt spid="9">
                                            <p:graphicEl>
                                              <a:dgm id="{585FE9A8-D8F9-48B3-BD89-BCB8D40C3B62}"/>
                                            </p:graphicEl>
                                          </p:spTgt>
                                        </p:tgtEl>
                                        <p:attrNameLst>
                                          <p:attrName>style.visibility</p:attrName>
                                        </p:attrNameLst>
                                      </p:cBhvr>
                                      <p:to>
                                        <p:strVal val="visible"/>
                                      </p:to>
                                    </p:set>
                                    <p:animEffect transition="in" filter="circle(out)">
                                      <p:cBhvr>
                                        <p:cTn id="77" dur="500"/>
                                        <p:tgtEl>
                                          <p:spTgt spid="9">
                                            <p:graphicEl>
                                              <a:dgm id="{585FE9A8-D8F9-48B3-BD89-BCB8D40C3B62}"/>
                                            </p:graphic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9">
                                            <p:graphicEl>
                                              <a:dgm id="{607E6A0A-3655-4CA6-91D8-44B285A4941A}"/>
                                            </p:graphicEl>
                                          </p:spTgt>
                                        </p:tgtEl>
                                        <p:attrNameLst>
                                          <p:attrName>style.visibility</p:attrName>
                                        </p:attrNameLst>
                                      </p:cBhvr>
                                      <p:to>
                                        <p:strVal val="visible"/>
                                      </p:to>
                                    </p:set>
                                    <p:animEffect transition="in" filter="wipe(down)">
                                      <p:cBhvr>
                                        <p:cTn id="80" dur="500"/>
                                        <p:tgtEl>
                                          <p:spTgt spid="9">
                                            <p:graphicEl>
                                              <a:dgm id="{607E6A0A-3655-4CA6-91D8-44B285A4941A}"/>
                                            </p:graphicEl>
                                          </p:spTgt>
                                        </p:tgtEl>
                                      </p:cBhvr>
                                    </p:animEffect>
                                  </p:childTnLst>
                                </p:cTn>
                              </p:par>
                              <p:par>
                                <p:cTn id="81" presetID="6" presetClass="entr" presetSubtype="32" fill="hold" grpId="0" nodeType="withEffect">
                                  <p:stCondLst>
                                    <p:cond delay="0"/>
                                  </p:stCondLst>
                                  <p:childTnLst>
                                    <p:set>
                                      <p:cBhvr>
                                        <p:cTn id="82" dur="1" fill="hold">
                                          <p:stCondLst>
                                            <p:cond delay="0"/>
                                          </p:stCondLst>
                                        </p:cTn>
                                        <p:tgtEl>
                                          <p:spTgt spid="9">
                                            <p:graphicEl>
                                              <a:dgm id="{5BF6B773-8B63-CB45-9AF0-F879DAF929B0}"/>
                                            </p:graphicEl>
                                          </p:spTgt>
                                        </p:tgtEl>
                                        <p:attrNameLst>
                                          <p:attrName>style.visibility</p:attrName>
                                        </p:attrNameLst>
                                      </p:cBhvr>
                                      <p:to>
                                        <p:strVal val="visible"/>
                                      </p:to>
                                    </p:set>
                                    <p:animEffect transition="in" filter="circle(out)">
                                      <p:cBhvr>
                                        <p:cTn id="83" dur="500"/>
                                        <p:tgtEl>
                                          <p:spTgt spid="9">
                                            <p:graphicEl>
                                              <a:dgm id="{5BF6B773-8B63-CB45-9AF0-F879DAF929B0}"/>
                                            </p:graphicEl>
                                          </p:spTgt>
                                        </p:tgtEl>
                                      </p:cBhvr>
                                    </p:animEffect>
                                  </p:childTnLst>
                                </p:cTn>
                              </p:par>
                              <p:par>
                                <p:cTn id="84" presetID="6" presetClass="entr" presetSubtype="32" fill="hold" grpId="0" nodeType="withEffect">
                                  <p:stCondLst>
                                    <p:cond delay="0"/>
                                  </p:stCondLst>
                                  <p:childTnLst>
                                    <p:set>
                                      <p:cBhvr>
                                        <p:cTn id="85" dur="1" fill="hold">
                                          <p:stCondLst>
                                            <p:cond delay="0"/>
                                          </p:stCondLst>
                                        </p:cTn>
                                        <p:tgtEl>
                                          <p:spTgt spid="9">
                                            <p:graphicEl>
                                              <a:dgm id="{E74E34E3-5700-1943-9A86-E2749248B694}"/>
                                            </p:graphicEl>
                                          </p:spTgt>
                                        </p:tgtEl>
                                        <p:attrNameLst>
                                          <p:attrName>style.visibility</p:attrName>
                                        </p:attrNameLst>
                                      </p:cBhvr>
                                      <p:to>
                                        <p:strVal val="visible"/>
                                      </p:to>
                                    </p:set>
                                    <p:animEffect transition="in" filter="circle(out)">
                                      <p:cBhvr>
                                        <p:cTn id="86" dur="500"/>
                                        <p:tgtEl>
                                          <p:spTgt spid="9">
                                            <p:graphicEl>
                                              <a:dgm id="{E74E34E3-5700-1943-9A86-E2749248B6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Graphic spid="8" grpId="0">
        <p:bldSub>
          <a:bldDgm bld="one"/>
        </p:bldSub>
      </p:bldGraphic>
      <p:bldGraphic spid="8" grpId="1">
        <p:bldSub>
          <a:bldDgm bld="one"/>
        </p:bldSub>
      </p:bldGraphic>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Leveraging Student Interests</a:t>
            </a:r>
            <a:endParaRPr lang="en-US" sz="2400" dirty="0"/>
          </a:p>
        </p:txBody>
      </p:sp>
      <p:pic>
        <p:nvPicPr>
          <p:cNvPr id="4" name="Content Placeholder 3" descr="Digital Emerson | Context.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81606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gital Emerson | Context _ About.jpg"/>
          <p:cNvPicPr>
            <a:picLocks noGrp="1" noChangeAspect="1"/>
          </p:cNvPicPr>
          <p:nvPr>
            <p:ph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5" name="Title 4"/>
          <p:cNvSpPr>
            <a:spLocks noGrp="1"/>
          </p:cNvSpPr>
          <p:nvPr>
            <p:ph type="title"/>
          </p:nvPr>
        </p:nvSpPr>
        <p:spPr/>
        <p:txBody>
          <a:bodyPr/>
          <a:lstStyle/>
          <a:p>
            <a:r>
              <a:rPr lang="en-US" sz="2400" dirty="0" err="1" smtClean="0"/>
              <a:t>Ecocritical</a:t>
            </a:r>
            <a:r>
              <a:rPr lang="en-US" sz="2400" dirty="0" smtClean="0"/>
              <a:t> Interests</a:t>
            </a:r>
            <a:endParaRPr lang="en-US" sz="2400" dirty="0"/>
          </a:p>
        </p:txBody>
      </p:sp>
    </p:spTree>
    <p:extLst>
      <p:ext uri="{BB962C8B-B14F-4D97-AF65-F5344CB8AC3E}">
        <p14:creationId xmlns:p14="http://schemas.microsoft.com/office/powerpoint/2010/main" val="34783842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Hot Business by Rieva Lesonsky.potx</Template>
  <TotalTime>814</TotalTime>
  <Words>524</Words>
  <Application>Microsoft Macintosh PowerPoint</Application>
  <PresentationFormat>On-screen Show (4:3)</PresentationFormat>
  <Paragraphs>67</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Hot Business by Rieva Lesonsky</vt:lpstr>
      <vt:lpstr>Literary Studies as Pedagogy</vt:lpstr>
      <vt:lpstr> </vt:lpstr>
      <vt:lpstr>Digital Emerson</vt:lpstr>
      <vt:lpstr>PowerPoint Presentation</vt:lpstr>
      <vt:lpstr>Causes for Change in the way we teach</vt:lpstr>
      <vt:lpstr>Adjusting the Lens:  How to Plan and Evaluate a Digital Project</vt:lpstr>
      <vt:lpstr>PowerPoint Presentation</vt:lpstr>
      <vt:lpstr>Leveraging Student Interests</vt:lpstr>
      <vt:lpstr>Ecocritical Interests</vt:lpstr>
      <vt:lpstr>Transatlantic Influences</vt:lpstr>
      <vt:lpstr>Not just textual</vt:lpstr>
      <vt:lpstr>Incorporating New Technology and our own Teaching Tools</vt:lpstr>
      <vt:lpstr>What’s New?  Next Steps?</vt:lpstr>
      <vt:lpstr>What’s Newer?</vt:lpstr>
      <vt:lpstr>Annotatable Text</vt:lpstr>
      <vt:lpstr>Video Student Commentary</vt:lpstr>
      <vt:lpstr>Incredible control over the look/advantage over OMEKA</vt:lpstr>
      <vt:lpstr>What we need to do next: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Businesses to Start Now!</dc:title>
  <dc:subject/>
  <dc:creator/>
  <cp:keywords/>
  <dc:description/>
  <cp:lastModifiedBy>Augusta Rohrbach</cp:lastModifiedBy>
  <cp:revision>77</cp:revision>
  <dcterms:created xsi:type="dcterms:W3CDTF">2010-05-28T00:09:10Z</dcterms:created>
  <dcterms:modified xsi:type="dcterms:W3CDTF">2013-04-26T18:36:22Z</dcterms:modified>
  <cp:category/>
</cp:coreProperties>
</file>